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7" d="100"/>
          <a:sy n="67" d="100"/>
        </p:scale>
        <p:origin x="-738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855E-87A4-4B7C-90F9-57245AE035F6}" type="datetimeFigureOut">
              <a:rPr lang="pt-BR" smtClean="0"/>
              <a:t>25/08/2022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6150-5005-4288-90D7-55285F1AE8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08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855E-87A4-4B7C-90F9-57245AE035F6}" type="datetimeFigureOut">
              <a:rPr lang="pt-BR" smtClean="0"/>
              <a:t>25/08/2022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6150-5005-4288-90D7-55285F1AE8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53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855E-87A4-4B7C-90F9-57245AE035F6}" type="datetimeFigureOut">
              <a:rPr lang="pt-BR" smtClean="0"/>
              <a:t>25/08/2022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6150-5005-4288-90D7-55285F1AE8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12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855E-87A4-4B7C-90F9-57245AE035F6}" type="datetimeFigureOut">
              <a:rPr lang="pt-BR" smtClean="0"/>
              <a:t>25/08/2022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6150-5005-4288-90D7-55285F1AE8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43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855E-87A4-4B7C-90F9-57245AE035F6}" type="datetimeFigureOut">
              <a:rPr lang="pt-BR" smtClean="0"/>
              <a:t>25/08/2022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6150-5005-4288-90D7-55285F1AE8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65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855E-87A4-4B7C-90F9-57245AE035F6}" type="datetimeFigureOut">
              <a:rPr lang="pt-BR" smtClean="0"/>
              <a:t>25/08/2022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6150-5005-4288-90D7-55285F1AE8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56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855E-87A4-4B7C-90F9-57245AE035F6}" type="datetimeFigureOut">
              <a:rPr lang="pt-BR" smtClean="0"/>
              <a:t>25/08/2022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6150-5005-4288-90D7-55285F1AE8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18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855E-87A4-4B7C-90F9-57245AE035F6}" type="datetimeFigureOut">
              <a:rPr lang="pt-BR" smtClean="0"/>
              <a:t>25/08/2022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6150-5005-4288-90D7-55285F1AE8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01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855E-87A4-4B7C-90F9-57245AE035F6}" type="datetimeFigureOut">
              <a:rPr lang="pt-BR" smtClean="0"/>
              <a:t>25/08/2022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6150-5005-4288-90D7-55285F1AE8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4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855E-87A4-4B7C-90F9-57245AE035F6}" type="datetimeFigureOut">
              <a:rPr lang="pt-BR" smtClean="0"/>
              <a:t>25/08/2022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6150-5005-4288-90D7-55285F1AE8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6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855E-87A4-4B7C-90F9-57245AE035F6}" type="datetimeFigureOut">
              <a:rPr lang="pt-BR" smtClean="0"/>
              <a:t>25/08/2022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6150-5005-4288-90D7-55285F1AE8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11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E855E-87A4-4B7C-90F9-57245AE035F6}" type="datetimeFigureOut">
              <a:rPr lang="pt-BR" smtClean="0"/>
              <a:t>25/08/2022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B6150-5005-4288-90D7-55285F1AE8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95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Título do trabalho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572422"/>
            <a:ext cx="9144000" cy="447448"/>
          </a:xfrm>
        </p:spPr>
        <p:txBody>
          <a:bodyPr>
            <a:normAutofit/>
          </a:bodyPr>
          <a:lstStyle/>
          <a:p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Nomes dos autores aqui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4935" y="1316847"/>
            <a:ext cx="7820608" cy="1146435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título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4935" y="2635573"/>
            <a:ext cx="7820608" cy="1146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conteúdo</a:t>
            </a:r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7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4935" y="1316847"/>
            <a:ext cx="7820608" cy="1146435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título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4935" y="2635573"/>
            <a:ext cx="7820608" cy="1146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conteúdo</a:t>
            </a:r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4935" y="1316847"/>
            <a:ext cx="7820608" cy="1146435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título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4935" y="2635573"/>
            <a:ext cx="7820608" cy="1146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conteúdo</a:t>
            </a:r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1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</Words>
  <Application>Microsoft Office PowerPoint</Application>
  <PresentationFormat>Personalizar</PresentationFormat>
  <Paragraphs>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Título do trabalho</vt:lpstr>
      <vt:lpstr>título</vt:lpstr>
      <vt:lpstr>título</vt:lpstr>
      <vt:lpstr>título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Brigida Mattos Ornelas</dc:creator>
  <cp:lastModifiedBy>HP</cp:lastModifiedBy>
  <cp:revision>2</cp:revision>
  <dcterms:created xsi:type="dcterms:W3CDTF">2022-08-23T14:38:21Z</dcterms:created>
  <dcterms:modified xsi:type="dcterms:W3CDTF">2022-08-25T14:20:16Z</dcterms:modified>
</cp:coreProperties>
</file>