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theme/theme4.xml" ContentType="application/vnd.openxmlformats-officedocument.theme+xml"/>
  <Override PartName="/ppt/slideLayouts/slideLayout5.xml" ContentType="application/vnd.openxmlformats-officedocument.presentationml.slideLayout+xml"/>
  <Override PartName="/ppt/theme/theme5.xml" ContentType="application/vnd.openxmlformats-officedocument.theme+xml"/>
  <Override PartName="/ppt/slideLayouts/slideLayout6.xml" ContentType="application/vnd.openxmlformats-officedocument.presentationml.slideLayout+xml"/>
  <Override PartName="/ppt/theme/theme6.xml" ContentType="application/vnd.openxmlformats-officedocument.theme+xml"/>
  <Override PartName="/ppt/slideLayouts/slideLayout7.xml" ContentType="application/vnd.openxmlformats-officedocument.presentationml.slideLayout+xml"/>
  <Override PartName="/ppt/theme/theme7.xml" ContentType="application/vnd.openxmlformats-officedocument.theme+xml"/>
  <Override PartName="/ppt/slideLayouts/slideLayout8.xml" ContentType="application/vnd.openxmlformats-officedocument.presentationml.slideLayout+xml"/>
  <Override PartName="/ppt/theme/theme8.xml" ContentType="application/vnd.openxmlformats-officedocument.theme+xml"/>
  <Override PartName="/ppt/slideLayouts/slideLayout9.xml" ContentType="application/vnd.openxmlformats-officedocument.presentationml.slideLayout+xml"/>
  <Override PartName="/ppt/theme/theme9.xml" ContentType="application/vnd.openxmlformats-officedocument.theme+xml"/>
  <Override PartName="/ppt/slideLayouts/slideLayout10.xml" ContentType="application/vnd.openxmlformats-officedocument.presentationml.slideLayout+xml"/>
  <Override PartName="/ppt/theme/theme10.xml" ContentType="application/vnd.openxmlformats-officedocument.theme+xml"/>
  <Override PartName="/ppt/slideLayouts/slideLayout11.xml" ContentType="application/vnd.openxmlformats-officedocument.presentationml.slideLayout+xml"/>
  <Override PartName="/ppt/theme/theme11.xml" ContentType="application/vnd.openxmlformats-officedocument.theme+xml"/>
  <Override PartName="/ppt/slideLayouts/slideLayout12.xml" ContentType="application/vnd.openxmlformats-officedocument.presentationml.slideLayout+xml"/>
  <Override PartName="/ppt/theme/theme1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0" r:id="rId2"/>
    <p:sldMasterId id="2147483652" r:id="rId3"/>
    <p:sldMasterId id="2147483654" r:id="rId4"/>
    <p:sldMasterId id="2147483656" r:id="rId5"/>
    <p:sldMasterId id="2147483658" r:id="rId6"/>
    <p:sldMasterId id="2147483660" r:id="rId7"/>
    <p:sldMasterId id="2147483662" r:id="rId8"/>
    <p:sldMasterId id="2147483664" r:id="rId9"/>
    <p:sldMasterId id="2147483666" r:id="rId10"/>
    <p:sldMasterId id="2147483668" r:id="rId11"/>
    <p:sldMasterId id="2147483670" r:id="rId12"/>
  </p:sldMasterIdLst>
  <p:sldIdLst>
    <p:sldId id="256" r:id="rId13"/>
  </p:sldIdLst>
  <p:sldSz cx="28803600" cy="43205400"/>
  <p:notesSz cx="7559675" cy="10691813"/>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22" d="100"/>
          <a:sy n="22" d="100"/>
        </p:scale>
        <p:origin x="1862" y="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1.xml"/><Relationship Id="rId3" Type="http://schemas.openxmlformats.org/officeDocument/2006/relationships/slideMaster" Target="slideMasters/slideMaster3.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5" Type="http://schemas.openxmlformats.org/officeDocument/2006/relationships/slideMaster" Target="slideMasters/slideMaster5.xml"/><Relationship Id="rId15" Type="http://schemas.openxmlformats.org/officeDocument/2006/relationships/viewProps" Target="viewProps.xml"/><Relationship Id="rId10" Type="http://schemas.openxmlformats.org/officeDocument/2006/relationships/slideMaster" Target="slideMasters/slideMaster10.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AndTx" preserve="1">
  <p:cSld name="Title, 2 Content and Content">
    <p:spTree>
      <p:nvGrpSpPr>
        <p:cNvPr id="1" name=""/>
        <p:cNvGrpSpPr/>
        <p:nvPr/>
      </p:nvGrpSpPr>
      <p:grpSpPr>
        <a:xfrm>
          <a:off x="0" y="0"/>
          <a:ext cx="0" cy="0"/>
          <a:chOff x="0" y="0"/>
          <a:chExt cx="0" cy="0"/>
        </a:xfrm>
      </p:grpSpPr>
      <p:sp>
        <p:nvSpPr>
          <p:cNvPr id="36" name="PlaceHolder 1"/>
          <p:cNvSpPr>
            <a:spLocks noGrp="1"/>
          </p:cNvSpPr>
          <p:nvPr>
            <p:ph type="title"/>
          </p:nvPr>
        </p:nvSpPr>
        <p:spPr>
          <a:xfrm>
            <a:off x="2160360" y="13421520"/>
            <a:ext cx="24482160" cy="9259920"/>
          </a:xfrm>
          <a:prstGeom prst="rect">
            <a:avLst/>
          </a:prstGeom>
          <a:noFill/>
          <a:ln w="0">
            <a:noFill/>
          </a:ln>
        </p:spPr>
        <p:txBody>
          <a:bodyPr lIns="0" tIns="0" rIns="0" bIns="0" anchor="ctr">
            <a:noAutofit/>
          </a:bodyPr>
          <a:lstStyle/>
          <a:p>
            <a:pPr indent="0" algn="ctr">
              <a:buNone/>
            </a:pPr>
            <a:endParaRPr lang="pt-BR" sz="4400" b="0" strike="noStrike" spc="-1">
              <a:solidFill>
                <a:srgbClr val="000000"/>
              </a:solidFill>
              <a:latin typeface="Arial"/>
            </a:endParaRPr>
          </a:p>
        </p:txBody>
      </p:sp>
      <p:sp>
        <p:nvSpPr>
          <p:cNvPr id="37" name="PlaceHolder 2"/>
          <p:cNvSpPr>
            <a:spLocks noGrp="1"/>
          </p:cNvSpPr>
          <p:nvPr>
            <p:ph/>
          </p:nvPr>
        </p:nvSpPr>
        <p:spPr>
          <a:xfrm>
            <a:off x="1440000" y="10109880"/>
            <a:ext cx="12650040" cy="11952720"/>
          </a:xfrm>
          <a:prstGeom prst="rect">
            <a:avLst/>
          </a:prstGeom>
          <a:noFill/>
          <a:ln w="0">
            <a:noFill/>
          </a:ln>
        </p:spPr>
        <p:txBody>
          <a:bodyPr lIns="0" tIns="0" rIns="0" bIns="0" anchor="t">
            <a:normAutofit/>
          </a:bodyPr>
          <a:lstStyle/>
          <a:p>
            <a:pPr indent="0">
              <a:spcBef>
                <a:spcPts val="1417"/>
              </a:spcBef>
              <a:buNone/>
            </a:pPr>
            <a:endParaRPr lang="pt-BR" sz="3200" b="0" strike="noStrike" spc="-1">
              <a:solidFill>
                <a:srgbClr val="000000"/>
              </a:solidFill>
              <a:latin typeface="Arial"/>
            </a:endParaRPr>
          </a:p>
        </p:txBody>
      </p:sp>
      <p:sp>
        <p:nvSpPr>
          <p:cNvPr id="38" name="PlaceHolder 3"/>
          <p:cNvSpPr>
            <a:spLocks noGrp="1"/>
          </p:cNvSpPr>
          <p:nvPr>
            <p:ph/>
          </p:nvPr>
        </p:nvSpPr>
        <p:spPr>
          <a:xfrm>
            <a:off x="14722920" y="10109880"/>
            <a:ext cx="12650040" cy="25058160"/>
          </a:xfrm>
          <a:prstGeom prst="rect">
            <a:avLst/>
          </a:prstGeom>
          <a:noFill/>
          <a:ln w="0">
            <a:noFill/>
          </a:ln>
        </p:spPr>
        <p:txBody>
          <a:bodyPr lIns="0" tIns="0" rIns="0" bIns="0" anchor="t">
            <a:normAutofit/>
          </a:bodyPr>
          <a:lstStyle/>
          <a:p>
            <a:pPr indent="0">
              <a:spcBef>
                <a:spcPts val="1417"/>
              </a:spcBef>
              <a:buNone/>
            </a:pPr>
            <a:endParaRPr lang="pt-BR" sz="3200" b="0" strike="noStrike" spc="-1">
              <a:solidFill>
                <a:srgbClr val="000000"/>
              </a:solidFill>
              <a:latin typeface="Arial"/>
            </a:endParaRPr>
          </a:p>
        </p:txBody>
      </p:sp>
      <p:sp>
        <p:nvSpPr>
          <p:cNvPr id="39" name="PlaceHolder 4"/>
          <p:cNvSpPr>
            <a:spLocks noGrp="1"/>
          </p:cNvSpPr>
          <p:nvPr>
            <p:ph/>
          </p:nvPr>
        </p:nvSpPr>
        <p:spPr>
          <a:xfrm>
            <a:off x="1440000" y="23198400"/>
            <a:ext cx="12650040" cy="11952720"/>
          </a:xfrm>
          <a:prstGeom prst="rect">
            <a:avLst/>
          </a:prstGeom>
          <a:noFill/>
          <a:ln w="0">
            <a:noFill/>
          </a:ln>
        </p:spPr>
        <p:txBody>
          <a:bodyPr lIns="0" tIns="0" rIns="0" bIns="0" anchor="t">
            <a:normAutofit/>
          </a:bodyPr>
          <a:lstStyle/>
          <a:p>
            <a:pPr indent="0">
              <a:spcBef>
                <a:spcPts val="1417"/>
              </a:spcBef>
              <a:buNone/>
            </a:pPr>
            <a:endParaRPr lang="pt-BR" sz="3200" b="0" strike="noStrike" spc="-1">
              <a:solidFill>
                <a:srgbClr val="000000"/>
              </a:solidFill>
              <a:latin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xAndTwoObj" preserve="1">
  <p:cSld name="Title Content and 2 Content">
    <p:spTree>
      <p:nvGrpSpPr>
        <p:cNvPr id="1" name=""/>
        <p:cNvGrpSpPr/>
        <p:nvPr/>
      </p:nvGrpSpPr>
      <p:grpSpPr>
        <a:xfrm>
          <a:off x="0" y="0"/>
          <a:ext cx="0" cy="0"/>
          <a:chOff x="0" y="0"/>
          <a:chExt cx="0" cy="0"/>
        </a:xfrm>
      </p:grpSpPr>
      <p:sp>
        <p:nvSpPr>
          <p:cNvPr id="44" name="PlaceHolder 1"/>
          <p:cNvSpPr>
            <a:spLocks noGrp="1"/>
          </p:cNvSpPr>
          <p:nvPr>
            <p:ph type="title"/>
          </p:nvPr>
        </p:nvSpPr>
        <p:spPr>
          <a:xfrm>
            <a:off x="2160360" y="13421520"/>
            <a:ext cx="24482160" cy="9259920"/>
          </a:xfrm>
          <a:prstGeom prst="rect">
            <a:avLst/>
          </a:prstGeom>
          <a:noFill/>
          <a:ln w="0">
            <a:noFill/>
          </a:ln>
        </p:spPr>
        <p:txBody>
          <a:bodyPr lIns="0" tIns="0" rIns="0" bIns="0" anchor="ctr">
            <a:noAutofit/>
          </a:bodyPr>
          <a:lstStyle/>
          <a:p>
            <a:pPr indent="0" algn="ctr">
              <a:buNone/>
            </a:pPr>
            <a:endParaRPr lang="pt-BR" sz="4400" b="0" strike="noStrike" spc="-1">
              <a:solidFill>
                <a:srgbClr val="000000"/>
              </a:solidFill>
              <a:latin typeface="Arial"/>
            </a:endParaRPr>
          </a:p>
        </p:txBody>
      </p:sp>
      <p:sp>
        <p:nvSpPr>
          <p:cNvPr id="45" name="PlaceHolder 2"/>
          <p:cNvSpPr>
            <a:spLocks noGrp="1"/>
          </p:cNvSpPr>
          <p:nvPr>
            <p:ph/>
          </p:nvPr>
        </p:nvSpPr>
        <p:spPr>
          <a:xfrm>
            <a:off x="1440000" y="10109880"/>
            <a:ext cx="12650040" cy="25058160"/>
          </a:xfrm>
          <a:prstGeom prst="rect">
            <a:avLst/>
          </a:prstGeom>
          <a:noFill/>
          <a:ln w="0">
            <a:noFill/>
          </a:ln>
        </p:spPr>
        <p:txBody>
          <a:bodyPr lIns="0" tIns="0" rIns="0" bIns="0" anchor="t">
            <a:normAutofit/>
          </a:bodyPr>
          <a:lstStyle/>
          <a:p>
            <a:pPr indent="0">
              <a:spcBef>
                <a:spcPts val="1417"/>
              </a:spcBef>
              <a:buNone/>
            </a:pPr>
            <a:endParaRPr lang="pt-BR" sz="3200" b="0" strike="noStrike" spc="-1">
              <a:solidFill>
                <a:srgbClr val="000000"/>
              </a:solidFill>
              <a:latin typeface="Arial"/>
            </a:endParaRPr>
          </a:p>
        </p:txBody>
      </p:sp>
      <p:sp>
        <p:nvSpPr>
          <p:cNvPr id="46" name="PlaceHolder 3"/>
          <p:cNvSpPr>
            <a:spLocks noGrp="1"/>
          </p:cNvSpPr>
          <p:nvPr>
            <p:ph/>
          </p:nvPr>
        </p:nvSpPr>
        <p:spPr>
          <a:xfrm>
            <a:off x="14722920" y="10109880"/>
            <a:ext cx="12650040" cy="11952720"/>
          </a:xfrm>
          <a:prstGeom prst="rect">
            <a:avLst/>
          </a:prstGeom>
          <a:noFill/>
          <a:ln w="0">
            <a:noFill/>
          </a:ln>
        </p:spPr>
        <p:txBody>
          <a:bodyPr lIns="0" tIns="0" rIns="0" bIns="0" anchor="t">
            <a:normAutofit/>
          </a:bodyPr>
          <a:lstStyle/>
          <a:p>
            <a:pPr indent="0">
              <a:spcBef>
                <a:spcPts val="1417"/>
              </a:spcBef>
              <a:buNone/>
            </a:pPr>
            <a:endParaRPr lang="pt-BR" sz="3200" b="0" strike="noStrike" spc="-1">
              <a:solidFill>
                <a:srgbClr val="000000"/>
              </a:solidFill>
              <a:latin typeface="Arial"/>
            </a:endParaRPr>
          </a:p>
        </p:txBody>
      </p:sp>
      <p:sp>
        <p:nvSpPr>
          <p:cNvPr id="47" name="PlaceHolder 4"/>
          <p:cNvSpPr>
            <a:spLocks noGrp="1"/>
          </p:cNvSpPr>
          <p:nvPr>
            <p:ph/>
          </p:nvPr>
        </p:nvSpPr>
        <p:spPr>
          <a:xfrm>
            <a:off x="14722920" y="23198400"/>
            <a:ext cx="12650040" cy="11952720"/>
          </a:xfrm>
          <a:prstGeom prst="rect">
            <a:avLst/>
          </a:prstGeom>
          <a:noFill/>
          <a:ln w="0">
            <a:noFill/>
          </a:ln>
        </p:spPr>
        <p:txBody>
          <a:bodyPr lIns="0" tIns="0" rIns="0" bIns="0" anchor="t">
            <a:normAutofit/>
          </a:bodyPr>
          <a:lstStyle/>
          <a:p>
            <a:pPr indent="0">
              <a:spcBef>
                <a:spcPts val="1417"/>
              </a:spcBef>
              <a:buNone/>
            </a:pPr>
            <a:endParaRPr lang="pt-BR" sz="3200" b="0" strike="noStrike" spc="-1">
              <a:solidFill>
                <a:srgbClr val="000000"/>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52" name="PlaceHolder 1"/>
          <p:cNvSpPr>
            <a:spLocks noGrp="1"/>
          </p:cNvSpPr>
          <p:nvPr>
            <p:ph type="title"/>
          </p:nvPr>
        </p:nvSpPr>
        <p:spPr>
          <a:xfrm>
            <a:off x="2160360" y="13421520"/>
            <a:ext cx="24482160" cy="9259920"/>
          </a:xfrm>
          <a:prstGeom prst="rect">
            <a:avLst/>
          </a:prstGeom>
          <a:noFill/>
          <a:ln w="0">
            <a:noFill/>
          </a:ln>
        </p:spPr>
        <p:txBody>
          <a:bodyPr lIns="0" tIns="0" rIns="0" bIns="0" anchor="ctr">
            <a:noAutofit/>
          </a:bodyPr>
          <a:lstStyle/>
          <a:p>
            <a:pPr indent="0" algn="ctr">
              <a:buNone/>
            </a:pPr>
            <a:endParaRPr lang="pt-BR" sz="4400" b="0" strike="noStrike" spc="-1">
              <a:solidFill>
                <a:srgbClr val="000000"/>
              </a:solidFill>
              <a:latin typeface="Arial"/>
            </a:endParaRPr>
          </a:p>
        </p:txBody>
      </p:sp>
      <p:sp>
        <p:nvSpPr>
          <p:cNvPr id="53" name="PlaceHolder 2"/>
          <p:cNvSpPr>
            <a:spLocks noGrp="1"/>
          </p:cNvSpPr>
          <p:nvPr>
            <p:ph/>
          </p:nvPr>
        </p:nvSpPr>
        <p:spPr>
          <a:xfrm>
            <a:off x="1440000" y="10109880"/>
            <a:ext cx="12650040" cy="11952720"/>
          </a:xfrm>
          <a:prstGeom prst="rect">
            <a:avLst/>
          </a:prstGeom>
          <a:noFill/>
          <a:ln w="0">
            <a:noFill/>
          </a:ln>
        </p:spPr>
        <p:txBody>
          <a:bodyPr lIns="0" tIns="0" rIns="0" bIns="0" anchor="t">
            <a:normAutofit/>
          </a:bodyPr>
          <a:lstStyle/>
          <a:p>
            <a:pPr indent="0">
              <a:spcBef>
                <a:spcPts val="1417"/>
              </a:spcBef>
              <a:buNone/>
            </a:pPr>
            <a:endParaRPr lang="pt-BR" sz="3200" b="0" strike="noStrike" spc="-1">
              <a:solidFill>
                <a:srgbClr val="000000"/>
              </a:solidFill>
              <a:latin typeface="Arial"/>
            </a:endParaRPr>
          </a:p>
        </p:txBody>
      </p:sp>
      <p:sp>
        <p:nvSpPr>
          <p:cNvPr id="54" name="PlaceHolder 3"/>
          <p:cNvSpPr>
            <a:spLocks noGrp="1"/>
          </p:cNvSpPr>
          <p:nvPr>
            <p:ph/>
          </p:nvPr>
        </p:nvSpPr>
        <p:spPr>
          <a:xfrm>
            <a:off x="14722920" y="10109880"/>
            <a:ext cx="12650040" cy="11952720"/>
          </a:xfrm>
          <a:prstGeom prst="rect">
            <a:avLst/>
          </a:prstGeom>
          <a:noFill/>
          <a:ln w="0">
            <a:noFill/>
          </a:ln>
        </p:spPr>
        <p:txBody>
          <a:bodyPr lIns="0" tIns="0" rIns="0" bIns="0" anchor="t">
            <a:normAutofit/>
          </a:bodyPr>
          <a:lstStyle/>
          <a:p>
            <a:pPr indent="0">
              <a:spcBef>
                <a:spcPts val="1417"/>
              </a:spcBef>
              <a:buNone/>
            </a:pPr>
            <a:endParaRPr lang="pt-BR" sz="3200" b="0" strike="noStrike" spc="-1">
              <a:solidFill>
                <a:srgbClr val="000000"/>
              </a:solidFill>
              <a:latin typeface="Arial"/>
            </a:endParaRPr>
          </a:p>
        </p:txBody>
      </p:sp>
      <p:sp>
        <p:nvSpPr>
          <p:cNvPr id="55" name="PlaceHolder 4"/>
          <p:cNvSpPr>
            <a:spLocks noGrp="1"/>
          </p:cNvSpPr>
          <p:nvPr>
            <p:ph/>
          </p:nvPr>
        </p:nvSpPr>
        <p:spPr>
          <a:xfrm>
            <a:off x="1440000" y="23198400"/>
            <a:ext cx="25922520" cy="11952720"/>
          </a:xfrm>
          <a:prstGeom prst="rect">
            <a:avLst/>
          </a:prstGeom>
          <a:noFill/>
          <a:ln w="0">
            <a:noFill/>
          </a:ln>
        </p:spPr>
        <p:txBody>
          <a:bodyPr lIns="0" tIns="0" rIns="0" bIns="0" anchor="t">
            <a:normAutofit/>
          </a:bodyPr>
          <a:lstStyle/>
          <a:p>
            <a:pPr indent="0">
              <a:spcBef>
                <a:spcPts val="1417"/>
              </a:spcBef>
              <a:buNone/>
            </a:pPr>
            <a:endParaRPr lang="pt-BR" sz="3200" b="0" strike="noStrike" spc="-1">
              <a:solidFill>
                <a:srgbClr val="000000"/>
              </a:solidFill>
              <a:latin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3" name="PlaceHolder 1"/>
          <p:cNvSpPr>
            <a:spLocks noGrp="1"/>
          </p:cNvSpPr>
          <p:nvPr>
            <p:ph type="title"/>
          </p:nvPr>
        </p:nvSpPr>
        <p:spPr>
          <a:xfrm>
            <a:off x="2160360" y="13421520"/>
            <a:ext cx="24482160" cy="9259920"/>
          </a:xfrm>
          <a:prstGeom prst="rect">
            <a:avLst/>
          </a:prstGeom>
          <a:noFill/>
          <a:ln w="0">
            <a:noFill/>
          </a:ln>
        </p:spPr>
        <p:txBody>
          <a:bodyPr lIns="0" tIns="0" rIns="0" bIns="0" anchor="ctr">
            <a:noAutofit/>
          </a:bodyPr>
          <a:lstStyle/>
          <a:p>
            <a:pPr indent="0" algn="ctr">
              <a:buNone/>
            </a:pPr>
            <a:endParaRPr lang="pt-BR" sz="4400" b="0" strike="noStrike" spc="-1">
              <a:solidFill>
                <a:srgbClr val="000000"/>
              </a:solidFill>
              <a:latin typeface="Arial"/>
            </a:endParaRPr>
          </a:p>
        </p:txBody>
      </p:sp>
      <p:sp>
        <p:nvSpPr>
          <p:cNvPr id="4" name="PlaceHolder 2"/>
          <p:cNvSpPr>
            <a:spLocks noGrp="1"/>
          </p:cNvSpPr>
          <p:nvPr>
            <p:ph/>
          </p:nvPr>
        </p:nvSpPr>
        <p:spPr>
          <a:xfrm>
            <a:off x="1440000" y="10109880"/>
            <a:ext cx="25922520" cy="11952720"/>
          </a:xfrm>
          <a:prstGeom prst="rect">
            <a:avLst/>
          </a:prstGeom>
          <a:noFill/>
          <a:ln w="0">
            <a:noFill/>
          </a:ln>
        </p:spPr>
        <p:txBody>
          <a:bodyPr lIns="0" tIns="0" rIns="0" bIns="0" anchor="t">
            <a:normAutofit/>
          </a:bodyPr>
          <a:lstStyle/>
          <a:p>
            <a:pPr indent="0">
              <a:spcBef>
                <a:spcPts val="1417"/>
              </a:spcBef>
              <a:buNone/>
            </a:pPr>
            <a:endParaRPr lang="pt-BR" sz="3200" b="0" strike="noStrike" spc="-1">
              <a:solidFill>
                <a:srgbClr val="000000"/>
              </a:solidFill>
              <a:latin typeface="Arial"/>
            </a:endParaRPr>
          </a:p>
        </p:txBody>
      </p:sp>
      <p:sp>
        <p:nvSpPr>
          <p:cNvPr id="5" name="PlaceHolder 3"/>
          <p:cNvSpPr>
            <a:spLocks noGrp="1"/>
          </p:cNvSpPr>
          <p:nvPr>
            <p:ph/>
          </p:nvPr>
        </p:nvSpPr>
        <p:spPr>
          <a:xfrm>
            <a:off x="1440000" y="23198400"/>
            <a:ext cx="25922520" cy="11952720"/>
          </a:xfrm>
          <a:prstGeom prst="rect">
            <a:avLst/>
          </a:prstGeom>
          <a:noFill/>
          <a:ln w="0">
            <a:noFill/>
          </a:ln>
        </p:spPr>
        <p:txBody>
          <a:bodyPr lIns="0" tIns="0" rIns="0" bIns="0" anchor="t">
            <a:normAutofit/>
          </a:bodyPr>
          <a:lstStyle/>
          <a:p>
            <a:pPr indent="0">
              <a:spcBef>
                <a:spcPts val="1417"/>
              </a:spcBef>
              <a:buNone/>
            </a:pPr>
            <a:endParaRPr lang="pt-BR" sz="3200" b="0" strike="noStrike" spc="-1">
              <a:solidFill>
                <a:srgbClr val="000000"/>
              </a:solidFill>
              <a:latin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2160360" y="13421520"/>
            <a:ext cx="24482160" cy="9259920"/>
          </a:xfrm>
          <a:prstGeom prst="rect">
            <a:avLst/>
          </a:prstGeom>
          <a:noFill/>
          <a:ln w="0">
            <a:noFill/>
          </a:ln>
        </p:spPr>
        <p:txBody>
          <a:bodyPr lIns="0" tIns="0" rIns="0" bIns="0" anchor="ctr">
            <a:noAutofit/>
          </a:bodyPr>
          <a:lstStyle/>
          <a:p>
            <a:pPr indent="0" algn="ctr">
              <a:buNone/>
            </a:pPr>
            <a:endParaRPr lang="pt-BR" sz="4400" b="0" strike="noStrike" spc="-1">
              <a:solidFill>
                <a:srgbClr val="000000"/>
              </a:solidFill>
              <a:latin typeface="Arial"/>
            </a:endParaRPr>
          </a:p>
        </p:txBody>
      </p:sp>
      <p:sp>
        <p:nvSpPr>
          <p:cNvPr id="12" name="PlaceHolder 2"/>
          <p:cNvSpPr>
            <a:spLocks noGrp="1"/>
          </p:cNvSpPr>
          <p:nvPr>
            <p:ph/>
          </p:nvPr>
        </p:nvSpPr>
        <p:spPr>
          <a:xfrm>
            <a:off x="1440000" y="10109880"/>
            <a:ext cx="12650040" cy="11952720"/>
          </a:xfrm>
          <a:prstGeom prst="rect">
            <a:avLst/>
          </a:prstGeom>
          <a:noFill/>
          <a:ln w="0">
            <a:noFill/>
          </a:ln>
        </p:spPr>
        <p:txBody>
          <a:bodyPr lIns="0" tIns="0" rIns="0" bIns="0" anchor="t">
            <a:normAutofit/>
          </a:bodyPr>
          <a:lstStyle/>
          <a:p>
            <a:pPr indent="0">
              <a:spcBef>
                <a:spcPts val="1417"/>
              </a:spcBef>
              <a:buNone/>
            </a:pPr>
            <a:endParaRPr lang="pt-BR" sz="3200" b="0" strike="noStrike" spc="-1">
              <a:solidFill>
                <a:srgbClr val="000000"/>
              </a:solidFill>
              <a:latin typeface="Arial"/>
            </a:endParaRPr>
          </a:p>
        </p:txBody>
      </p:sp>
      <p:sp>
        <p:nvSpPr>
          <p:cNvPr id="13" name="PlaceHolder 3"/>
          <p:cNvSpPr>
            <a:spLocks noGrp="1"/>
          </p:cNvSpPr>
          <p:nvPr>
            <p:ph/>
          </p:nvPr>
        </p:nvSpPr>
        <p:spPr>
          <a:xfrm>
            <a:off x="14722920" y="10109880"/>
            <a:ext cx="12650040" cy="11952720"/>
          </a:xfrm>
          <a:prstGeom prst="rect">
            <a:avLst/>
          </a:prstGeom>
          <a:noFill/>
          <a:ln w="0">
            <a:noFill/>
          </a:ln>
        </p:spPr>
        <p:txBody>
          <a:bodyPr lIns="0" tIns="0" rIns="0" bIns="0" anchor="t">
            <a:normAutofit/>
          </a:bodyPr>
          <a:lstStyle/>
          <a:p>
            <a:pPr indent="0">
              <a:spcBef>
                <a:spcPts val="1417"/>
              </a:spcBef>
              <a:buNone/>
            </a:pPr>
            <a:endParaRPr lang="pt-BR" sz="3200" b="0" strike="noStrike" spc="-1">
              <a:solidFill>
                <a:srgbClr val="000000"/>
              </a:solidFill>
              <a:latin typeface="Arial"/>
            </a:endParaRPr>
          </a:p>
        </p:txBody>
      </p:sp>
      <p:sp>
        <p:nvSpPr>
          <p:cNvPr id="14" name="PlaceHolder 4"/>
          <p:cNvSpPr>
            <a:spLocks noGrp="1"/>
          </p:cNvSpPr>
          <p:nvPr>
            <p:ph/>
          </p:nvPr>
        </p:nvSpPr>
        <p:spPr>
          <a:xfrm>
            <a:off x="1440000" y="23198400"/>
            <a:ext cx="12650040" cy="11952720"/>
          </a:xfrm>
          <a:prstGeom prst="rect">
            <a:avLst/>
          </a:prstGeom>
          <a:noFill/>
          <a:ln w="0">
            <a:noFill/>
          </a:ln>
        </p:spPr>
        <p:txBody>
          <a:bodyPr lIns="0" tIns="0" rIns="0" bIns="0" anchor="t">
            <a:normAutofit/>
          </a:bodyPr>
          <a:lstStyle/>
          <a:p>
            <a:pPr indent="0">
              <a:spcBef>
                <a:spcPts val="1417"/>
              </a:spcBef>
              <a:buNone/>
            </a:pPr>
            <a:endParaRPr lang="pt-BR" sz="3200" b="0" strike="noStrike" spc="-1">
              <a:solidFill>
                <a:srgbClr val="000000"/>
              </a:solidFill>
              <a:latin typeface="Arial"/>
            </a:endParaRPr>
          </a:p>
        </p:txBody>
      </p:sp>
      <p:sp>
        <p:nvSpPr>
          <p:cNvPr id="15" name="PlaceHolder 5"/>
          <p:cNvSpPr>
            <a:spLocks noGrp="1"/>
          </p:cNvSpPr>
          <p:nvPr>
            <p:ph/>
          </p:nvPr>
        </p:nvSpPr>
        <p:spPr>
          <a:xfrm>
            <a:off x="14722920" y="23198400"/>
            <a:ext cx="12650040" cy="11952720"/>
          </a:xfrm>
          <a:prstGeom prst="rect">
            <a:avLst/>
          </a:prstGeom>
          <a:noFill/>
          <a:ln w="0">
            <a:noFill/>
          </a:ln>
        </p:spPr>
        <p:txBody>
          <a:bodyPr lIns="0" tIns="0" rIns="0" bIns="0" anchor="t">
            <a:normAutofit/>
          </a:bodyPr>
          <a:lstStyle/>
          <a:p>
            <a:pPr indent="0">
              <a:spcBef>
                <a:spcPts val="1417"/>
              </a:spcBef>
              <a:buNone/>
            </a:pPr>
            <a:endParaRPr lang="pt-BR" sz="3200" b="0" strike="noStrike" spc="-1">
              <a:solidFill>
                <a:srgbClr val="000000"/>
              </a:solidFill>
              <a:latin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8" name="PlaceHolder 1"/>
          <p:cNvSpPr>
            <a:spLocks noGrp="1"/>
          </p:cNvSpPr>
          <p:nvPr>
            <p:ph type="title"/>
          </p:nvPr>
        </p:nvSpPr>
        <p:spPr>
          <a:xfrm>
            <a:off x="2160360" y="13421520"/>
            <a:ext cx="24482160" cy="9259920"/>
          </a:xfrm>
          <a:prstGeom prst="rect">
            <a:avLst/>
          </a:prstGeom>
          <a:noFill/>
          <a:ln w="0">
            <a:noFill/>
          </a:ln>
        </p:spPr>
        <p:txBody>
          <a:bodyPr lIns="0" tIns="0" rIns="0" bIns="0" anchor="ctr">
            <a:noAutofit/>
          </a:bodyPr>
          <a:lstStyle/>
          <a:p>
            <a:pPr indent="0" algn="ctr">
              <a:buNone/>
            </a:pPr>
            <a:endParaRPr lang="pt-BR" sz="4400" b="0" strike="noStrike" spc="-1">
              <a:solidFill>
                <a:srgbClr val="000000"/>
              </a:solidFill>
              <a:latin typeface="Arial"/>
            </a:endParaRPr>
          </a:p>
        </p:txBody>
      </p:sp>
      <p:sp>
        <p:nvSpPr>
          <p:cNvPr id="19" name="PlaceHolder 2"/>
          <p:cNvSpPr>
            <a:spLocks noGrp="1"/>
          </p:cNvSpPr>
          <p:nvPr>
            <p:ph/>
          </p:nvPr>
        </p:nvSpPr>
        <p:spPr>
          <a:xfrm>
            <a:off x="1440000" y="10109880"/>
            <a:ext cx="25922520" cy="25058160"/>
          </a:xfrm>
          <a:prstGeom prst="rect">
            <a:avLst/>
          </a:prstGeom>
          <a:noFill/>
          <a:ln w="0">
            <a:noFill/>
          </a:ln>
        </p:spPr>
        <p:txBody>
          <a:bodyPr lIns="0" tIns="0" rIns="0" bIns="0" anchor="t">
            <a:normAutofit/>
          </a:bodyPr>
          <a:lstStyle/>
          <a:p>
            <a:pPr indent="0">
              <a:spcBef>
                <a:spcPts val="1417"/>
              </a:spcBef>
              <a:buNone/>
            </a:pPr>
            <a:endParaRPr lang="pt-BR" sz="3200" b="0" strike="noStrike" spc="-1">
              <a:solidFill>
                <a:srgbClr val="000000"/>
              </a:solidFill>
              <a:latin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2160360" y="13421520"/>
            <a:ext cx="24482160" cy="9259920"/>
          </a:xfrm>
          <a:prstGeom prst="rect">
            <a:avLst/>
          </a:prstGeom>
          <a:noFill/>
          <a:ln w="0">
            <a:noFill/>
          </a:ln>
        </p:spPr>
        <p:txBody>
          <a:bodyPr lIns="0" tIns="0" rIns="0" bIns="0" anchor="ctr">
            <a:noAutofit/>
          </a:bodyPr>
          <a:lstStyle/>
          <a:p>
            <a:pPr indent="0" algn="ctr">
              <a:buNone/>
            </a:pPr>
            <a:endParaRPr lang="pt-BR" sz="4400" b="0" strike="noStrike" spc="-1">
              <a:solidFill>
                <a:srgbClr val="000000"/>
              </a:solidFill>
              <a:latin typeface="Arial"/>
            </a:endParaRPr>
          </a:p>
        </p:txBody>
      </p:sp>
      <p:sp>
        <p:nvSpPr>
          <p:cNvPr id="23" name="PlaceHolder 2"/>
          <p:cNvSpPr>
            <a:spLocks noGrp="1"/>
          </p:cNvSpPr>
          <p:nvPr>
            <p:ph/>
          </p:nvPr>
        </p:nvSpPr>
        <p:spPr>
          <a:xfrm>
            <a:off x="1440000" y="10109880"/>
            <a:ext cx="25922520" cy="25058160"/>
          </a:xfrm>
          <a:prstGeom prst="rect">
            <a:avLst/>
          </a:prstGeom>
          <a:noFill/>
          <a:ln w="0">
            <a:noFill/>
          </a:ln>
        </p:spPr>
        <p:txBody>
          <a:bodyPr lIns="0" tIns="0" rIns="0" bIns="0" anchor="t">
            <a:normAutofit/>
          </a:bodyPr>
          <a:lstStyle/>
          <a:p>
            <a:pPr indent="0">
              <a:spcBef>
                <a:spcPts val="1417"/>
              </a:spcBef>
              <a:buNone/>
            </a:pPr>
            <a:endParaRPr lang="pt-BR" sz="3200" b="0" strike="noStrike" spc="-1">
              <a:solidFill>
                <a:srgbClr val="000000"/>
              </a:solidFill>
              <a:latin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2160360" y="13421520"/>
            <a:ext cx="24482160" cy="9259920"/>
          </a:xfrm>
          <a:prstGeom prst="rect">
            <a:avLst/>
          </a:prstGeom>
          <a:noFill/>
          <a:ln w="0">
            <a:noFill/>
          </a:ln>
        </p:spPr>
        <p:txBody>
          <a:bodyPr lIns="0" tIns="0" rIns="0" bIns="0" anchor="ctr">
            <a:noAutofit/>
          </a:bodyPr>
          <a:lstStyle/>
          <a:p>
            <a:pPr indent="0" algn="ctr">
              <a:buNone/>
            </a:pPr>
            <a:endParaRPr lang="pt-BR" sz="4400" b="0" strike="noStrike" spc="-1">
              <a:solidFill>
                <a:srgbClr val="000000"/>
              </a:solidFill>
              <a:latin typeface="Arial"/>
            </a:endParaRPr>
          </a:p>
        </p:txBody>
      </p:sp>
      <p:sp>
        <p:nvSpPr>
          <p:cNvPr id="28" name="PlaceHolder 2"/>
          <p:cNvSpPr>
            <a:spLocks noGrp="1"/>
          </p:cNvSpPr>
          <p:nvPr>
            <p:ph/>
          </p:nvPr>
        </p:nvSpPr>
        <p:spPr>
          <a:xfrm>
            <a:off x="1440000" y="10109880"/>
            <a:ext cx="12650040" cy="25058160"/>
          </a:xfrm>
          <a:prstGeom prst="rect">
            <a:avLst/>
          </a:prstGeom>
          <a:noFill/>
          <a:ln w="0">
            <a:noFill/>
          </a:ln>
        </p:spPr>
        <p:txBody>
          <a:bodyPr lIns="0" tIns="0" rIns="0" bIns="0" anchor="t">
            <a:normAutofit/>
          </a:bodyPr>
          <a:lstStyle/>
          <a:p>
            <a:pPr indent="0">
              <a:spcBef>
                <a:spcPts val="1417"/>
              </a:spcBef>
              <a:buNone/>
            </a:pPr>
            <a:endParaRPr lang="pt-BR" sz="3200" b="0" strike="noStrike" spc="-1">
              <a:solidFill>
                <a:srgbClr val="000000"/>
              </a:solidFill>
              <a:latin typeface="Arial"/>
            </a:endParaRPr>
          </a:p>
        </p:txBody>
      </p:sp>
      <p:sp>
        <p:nvSpPr>
          <p:cNvPr id="29" name="PlaceHolder 3"/>
          <p:cNvSpPr>
            <a:spLocks noGrp="1"/>
          </p:cNvSpPr>
          <p:nvPr>
            <p:ph/>
          </p:nvPr>
        </p:nvSpPr>
        <p:spPr>
          <a:xfrm>
            <a:off x="14722920" y="10109880"/>
            <a:ext cx="12650040" cy="25058160"/>
          </a:xfrm>
          <a:prstGeom prst="rect">
            <a:avLst/>
          </a:prstGeom>
          <a:noFill/>
          <a:ln w="0">
            <a:noFill/>
          </a:ln>
        </p:spPr>
        <p:txBody>
          <a:bodyPr lIns="0" tIns="0" rIns="0" bIns="0" anchor="t">
            <a:normAutofit/>
          </a:bodyPr>
          <a:lstStyle/>
          <a:p>
            <a:pPr indent="0">
              <a:spcBef>
                <a:spcPts val="1417"/>
              </a:spcBef>
              <a:buNone/>
            </a:pPr>
            <a:endParaRPr lang="pt-BR" sz="3200" b="0" strike="noStrike" spc="-1">
              <a:solidFill>
                <a:srgbClr val="000000"/>
              </a:solidFill>
              <a:latin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1" name="PlaceHolder 1"/>
          <p:cNvSpPr>
            <a:spLocks noGrp="1"/>
          </p:cNvSpPr>
          <p:nvPr>
            <p:ph type="title"/>
          </p:nvPr>
        </p:nvSpPr>
        <p:spPr>
          <a:xfrm>
            <a:off x="2160360" y="13421520"/>
            <a:ext cx="24482160" cy="9259920"/>
          </a:xfrm>
          <a:prstGeom prst="rect">
            <a:avLst/>
          </a:prstGeom>
          <a:noFill/>
          <a:ln w="0">
            <a:noFill/>
          </a:ln>
        </p:spPr>
        <p:txBody>
          <a:bodyPr lIns="0" tIns="0" rIns="0" bIns="0" anchor="ctr">
            <a:noAutofit/>
          </a:bodyPr>
          <a:lstStyle/>
          <a:p>
            <a:pPr indent="0" algn="ctr">
              <a:buNone/>
            </a:pPr>
            <a:endParaRPr lang="pt-BR" sz="4400" b="0" strike="noStrike" spc="-1">
              <a:solidFill>
                <a:srgbClr val="000000"/>
              </a:solidFill>
              <a:latin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Centered Text">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10.xml.rels><?xml version="1.0" encoding="UTF-8" standalone="yes"?>
<Relationships xmlns="http://schemas.openxmlformats.org/package/2006/relationships"><Relationship Id="rId2" Type="http://schemas.openxmlformats.org/officeDocument/2006/relationships/theme" Target="../theme/theme10.xml"/><Relationship Id="rId1" Type="http://schemas.openxmlformats.org/officeDocument/2006/relationships/slideLayout" Target="../slideLayouts/slideLayout10.xml"/></Relationships>
</file>

<file path=ppt/slideMasters/_rels/slideMaster11.xml.rels><?xml version="1.0" encoding="UTF-8" standalone="yes"?>
<Relationships xmlns="http://schemas.openxmlformats.org/package/2006/relationships"><Relationship Id="rId2" Type="http://schemas.openxmlformats.org/officeDocument/2006/relationships/theme" Target="../theme/theme11.xml"/><Relationship Id="rId1" Type="http://schemas.openxmlformats.org/officeDocument/2006/relationships/slideLayout" Target="../slideLayouts/slideLayout11.xml"/></Relationships>
</file>

<file path=ppt/slideMasters/_rels/slideMaster12.xml.rels><?xml version="1.0" encoding="UTF-8" standalone="yes"?>
<Relationships xmlns="http://schemas.openxmlformats.org/package/2006/relationships"><Relationship Id="rId2" Type="http://schemas.openxmlformats.org/officeDocument/2006/relationships/theme" Target="../theme/theme12.xml"/><Relationship Id="rId1" Type="http://schemas.openxmlformats.org/officeDocument/2006/relationships/slideLayout" Target="../slideLayouts/slideLayout12.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3.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4.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5.xml"/></Relationships>
</file>

<file path=ppt/slideMasters/_rels/slideMaster6.xml.rels><?xml version="1.0" encoding="UTF-8" standalone="yes"?>
<Relationships xmlns="http://schemas.openxmlformats.org/package/2006/relationships"><Relationship Id="rId2" Type="http://schemas.openxmlformats.org/officeDocument/2006/relationships/theme" Target="../theme/theme6.xml"/><Relationship Id="rId1" Type="http://schemas.openxmlformats.org/officeDocument/2006/relationships/slideLayout" Target="../slideLayouts/slideLayout6.xml"/></Relationships>
</file>

<file path=ppt/slideMasters/_rels/slideMaster7.xml.rels><?xml version="1.0" encoding="UTF-8" standalone="yes"?>
<Relationships xmlns="http://schemas.openxmlformats.org/package/2006/relationships"><Relationship Id="rId2" Type="http://schemas.openxmlformats.org/officeDocument/2006/relationships/theme" Target="../theme/theme7.xml"/><Relationship Id="rId1" Type="http://schemas.openxmlformats.org/officeDocument/2006/relationships/slideLayout" Target="../slideLayouts/slideLayout7.xml"/></Relationships>
</file>

<file path=ppt/slideMasters/_rels/slideMaster8.xml.rels><?xml version="1.0" encoding="UTF-8" standalone="yes"?>
<Relationships xmlns="http://schemas.openxmlformats.org/package/2006/relationships"><Relationship Id="rId2" Type="http://schemas.openxmlformats.org/officeDocument/2006/relationships/theme" Target="../theme/theme8.xml"/><Relationship Id="rId1" Type="http://schemas.openxmlformats.org/officeDocument/2006/relationships/slideLayout" Target="../slideLayouts/slideLayout8.xml"/></Relationships>
</file>

<file path=ppt/slideMasters/_rels/slideMaster9.xml.rels><?xml version="1.0" encoding="UTF-8" standalone="yes"?>
<Relationships xmlns="http://schemas.openxmlformats.org/package/2006/relationships"><Relationship Id="rId2" Type="http://schemas.openxmlformats.org/officeDocument/2006/relationships/theme" Target="../theme/theme9.xml"/><Relationship Id="rId1"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2" name="PlaceHolder 1"/>
          <p:cNvSpPr>
            <a:spLocks noGrp="1"/>
          </p:cNvSpPr>
          <p:nvPr>
            <p:ph type="title"/>
          </p:nvPr>
        </p:nvSpPr>
        <p:spPr>
          <a:xfrm>
            <a:off x="2160360" y="13421520"/>
            <a:ext cx="24482160" cy="9259920"/>
          </a:xfrm>
          <a:prstGeom prst="rect">
            <a:avLst/>
          </a:prstGeom>
          <a:noFill/>
          <a:ln w="0">
            <a:noFill/>
          </a:ln>
        </p:spPr>
        <p:txBody>
          <a:bodyPr lIns="0" tIns="0" rIns="0" bIns="0" anchor="ctr">
            <a:noAutofit/>
          </a:bodyPr>
          <a:lstStyle/>
          <a:p>
            <a:pPr indent="0">
              <a:buNone/>
            </a:pPr>
            <a:r>
              <a:rPr lang="pt-BR" sz="1800" b="0" strike="noStrike" spc="-1">
                <a:solidFill>
                  <a:srgbClr val="000000"/>
                </a:solidFill>
                <a:latin typeface="Arial"/>
              </a:rPr>
              <a:t>Clique para editar o formato do texto do título</a:t>
            </a:r>
          </a:p>
        </p:txBody>
      </p:sp>
      <p:sp>
        <p:nvSpPr>
          <p:cNvPr id="33" name="PlaceHolder 2"/>
          <p:cNvSpPr>
            <a:spLocks noGrp="1"/>
          </p:cNvSpPr>
          <p:nvPr>
            <p:ph type="body"/>
          </p:nvPr>
        </p:nvSpPr>
        <p:spPr>
          <a:xfrm>
            <a:off x="1440000" y="10109880"/>
            <a:ext cx="12649680" cy="11952360"/>
          </a:xfrm>
          <a:prstGeom prst="rect">
            <a:avLst/>
          </a:prstGeom>
          <a:noFill/>
          <a:ln w="0">
            <a:noFill/>
          </a:ln>
        </p:spPr>
        <p:txBody>
          <a:bodyPr lIns="0" tIns="0" rIns="0" bIns="0" anchor="t">
            <a:normAutofit/>
          </a:bodyPr>
          <a:lstStyle/>
          <a:p>
            <a:pPr marL="432000" indent="-324000">
              <a:spcBef>
                <a:spcPts val="1417"/>
              </a:spcBef>
              <a:buClr>
                <a:srgbClr val="000000"/>
              </a:buClr>
              <a:buSzPct val="45000"/>
              <a:buFont typeface="Wingdings" charset="2"/>
              <a:buChar char=""/>
            </a:pPr>
            <a:r>
              <a:rPr lang="pt-BR" sz="1800" b="0" strike="noStrike" spc="-1">
                <a:solidFill>
                  <a:srgbClr val="000000"/>
                </a:solidFill>
                <a:latin typeface="Arial"/>
              </a:rPr>
              <a:t>Clique para editar o formato de texto dos tópicos</a:t>
            </a:r>
          </a:p>
          <a:p>
            <a:pPr marL="864000" lvl="1" indent="-324000">
              <a:spcBef>
                <a:spcPts val="1134"/>
              </a:spcBef>
              <a:buClr>
                <a:srgbClr val="000000"/>
              </a:buClr>
              <a:buSzPct val="75000"/>
              <a:buFont typeface="Symbol" charset="2"/>
              <a:buChar char=""/>
            </a:pPr>
            <a:r>
              <a:rPr lang="pt-BR" sz="1800" b="0" strike="noStrike" spc="-1">
                <a:solidFill>
                  <a:srgbClr val="000000"/>
                </a:solidFill>
                <a:latin typeface="Arial"/>
              </a:rPr>
              <a:t>2.º nível de tópicos</a:t>
            </a:r>
          </a:p>
          <a:p>
            <a:pPr marL="1296000" lvl="2" indent="-288000">
              <a:spcBef>
                <a:spcPts val="850"/>
              </a:spcBef>
              <a:buClr>
                <a:srgbClr val="000000"/>
              </a:buClr>
              <a:buSzPct val="45000"/>
              <a:buFont typeface="Wingdings" charset="2"/>
              <a:buChar char=""/>
            </a:pPr>
            <a:r>
              <a:rPr lang="pt-BR" sz="1800" b="0" strike="noStrike" spc="-1">
                <a:solidFill>
                  <a:srgbClr val="000000"/>
                </a:solidFill>
                <a:latin typeface="Arial"/>
              </a:rPr>
              <a:t>3.º nível de tópicos</a:t>
            </a:r>
          </a:p>
          <a:p>
            <a:pPr marL="1728000" lvl="3" indent="-216000">
              <a:spcBef>
                <a:spcPts val="567"/>
              </a:spcBef>
              <a:buClr>
                <a:srgbClr val="000000"/>
              </a:buClr>
              <a:buSzPct val="75000"/>
              <a:buFont typeface="Symbol" charset="2"/>
              <a:buChar char=""/>
            </a:pPr>
            <a:r>
              <a:rPr lang="pt-BR" sz="1800" b="0" strike="noStrike" spc="-1">
                <a:solidFill>
                  <a:srgbClr val="000000"/>
                </a:solidFill>
                <a:latin typeface="Arial"/>
              </a:rPr>
              <a:t>4.º nível de tópicos</a:t>
            </a:r>
          </a:p>
          <a:p>
            <a:pPr marL="2160000" lvl="4" indent="-216000">
              <a:spcBef>
                <a:spcPts val="283"/>
              </a:spcBef>
              <a:buClr>
                <a:srgbClr val="000000"/>
              </a:buClr>
              <a:buSzPct val="45000"/>
              <a:buFont typeface="Wingdings" charset="2"/>
              <a:buChar char=""/>
            </a:pPr>
            <a:r>
              <a:rPr lang="pt-BR" sz="1800" b="0" strike="noStrike" spc="-1">
                <a:solidFill>
                  <a:srgbClr val="000000"/>
                </a:solidFill>
                <a:latin typeface="Arial"/>
              </a:rPr>
              <a:t>5.º nível de tópicos</a:t>
            </a:r>
          </a:p>
          <a:p>
            <a:pPr marL="2592000" lvl="5" indent="-216000">
              <a:spcBef>
                <a:spcPts val="283"/>
              </a:spcBef>
              <a:buClr>
                <a:srgbClr val="000000"/>
              </a:buClr>
              <a:buSzPct val="45000"/>
              <a:buFont typeface="Wingdings" charset="2"/>
              <a:buChar char=""/>
            </a:pPr>
            <a:r>
              <a:rPr lang="pt-BR" sz="1800" b="0" strike="noStrike" spc="-1">
                <a:solidFill>
                  <a:srgbClr val="000000"/>
                </a:solidFill>
                <a:latin typeface="Arial"/>
              </a:rPr>
              <a:t>6.º nível de tópicos</a:t>
            </a:r>
          </a:p>
          <a:p>
            <a:pPr marL="3024000" lvl="6" indent="-216000">
              <a:spcBef>
                <a:spcPts val="283"/>
              </a:spcBef>
              <a:buClr>
                <a:srgbClr val="000000"/>
              </a:buClr>
              <a:buSzPct val="45000"/>
              <a:buFont typeface="Wingdings" charset="2"/>
              <a:buChar char=""/>
            </a:pPr>
            <a:r>
              <a:rPr lang="pt-BR" sz="1800" b="0" strike="noStrike" spc="-1">
                <a:solidFill>
                  <a:srgbClr val="000000"/>
                </a:solidFill>
                <a:latin typeface="Arial"/>
              </a:rPr>
              <a:t>7.º nível de tópicos</a:t>
            </a:r>
          </a:p>
        </p:txBody>
      </p:sp>
      <p:sp>
        <p:nvSpPr>
          <p:cNvPr id="34" name="PlaceHolder 3"/>
          <p:cNvSpPr>
            <a:spLocks noGrp="1"/>
          </p:cNvSpPr>
          <p:nvPr>
            <p:ph type="body"/>
          </p:nvPr>
        </p:nvSpPr>
        <p:spPr>
          <a:xfrm>
            <a:off x="14722920" y="10109880"/>
            <a:ext cx="12649680" cy="25058160"/>
          </a:xfrm>
          <a:prstGeom prst="rect">
            <a:avLst/>
          </a:prstGeom>
          <a:noFill/>
          <a:ln w="0">
            <a:noFill/>
          </a:ln>
        </p:spPr>
        <p:txBody>
          <a:bodyPr lIns="0" tIns="0" rIns="0" bIns="0" anchor="t">
            <a:normAutofit/>
          </a:bodyPr>
          <a:lstStyle/>
          <a:p>
            <a:pPr marL="432000" indent="-324000">
              <a:spcBef>
                <a:spcPts val="1417"/>
              </a:spcBef>
              <a:buClr>
                <a:srgbClr val="000000"/>
              </a:buClr>
              <a:buSzPct val="45000"/>
              <a:buFont typeface="Wingdings" charset="2"/>
              <a:buChar char=""/>
            </a:pPr>
            <a:r>
              <a:rPr lang="pt-BR" sz="1800" b="0" strike="noStrike" spc="-1">
                <a:solidFill>
                  <a:srgbClr val="000000"/>
                </a:solidFill>
                <a:latin typeface="Arial"/>
              </a:rPr>
              <a:t>Clique para editar o formato de texto dos tópicos</a:t>
            </a:r>
          </a:p>
          <a:p>
            <a:pPr marL="864000" lvl="1" indent="-324000">
              <a:spcBef>
                <a:spcPts val="1134"/>
              </a:spcBef>
              <a:buClr>
                <a:srgbClr val="000000"/>
              </a:buClr>
              <a:buSzPct val="75000"/>
              <a:buFont typeface="Symbol" charset="2"/>
              <a:buChar char=""/>
            </a:pPr>
            <a:r>
              <a:rPr lang="pt-BR" sz="1800" b="0" strike="noStrike" spc="-1">
                <a:solidFill>
                  <a:srgbClr val="000000"/>
                </a:solidFill>
                <a:latin typeface="Arial"/>
              </a:rPr>
              <a:t>2.º nível de tópicos</a:t>
            </a:r>
          </a:p>
          <a:p>
            <a:pPr marL="1296000" lvl="2" indent="-288000">
              <a:spcBef>
                <a:spcPts val="850"/>
              </a:spcBef>
              <a:buClr>
                <a:srgbClr val="000000"/>
              </a:buClr>
              <a:buSzPct val="45000"/>
              <a:buFont typeface="Wingdings" charset="2"/>
              <a:buChar char=""/>
            </a:pPr>
            <a:r>
              <a:rPr lang="pt-BR" sz="1800" b="0" strike="noStrike" spc="-1">
                <a:solidFill>
                  <a:srgbClr val="000000"/>
                </a:solidFill>
                <a:latin typeface="Arial"/>
              </a:rPr>
              <a:t>3.º nível de tópicos</a:t>
            </a:r>
          </a:p>
          <a:p>
            <a:pPr marL="1728000" lvl="3" indent="-216000">
              <a:spcBef>
                <a:spcPts val="567"/>
              </a:spcBef>
              <a:buClr>
                <a:srgbClr val="000000"/>
              </a:buClr>
              <a:buSzPct val="75000"/>
              <a:buFont typeface="Symbol" charset="2"/>
              <a:buChar char=""/>
            </a:pPr>
            <a:r>
              <a:rPr lang="pt-BR" sz="1800" b="0" strike="noStrike" spc="-1">
                <a:solidFill>
                  <a:srgbClr val="000000"/>
                </a:solidFill>
                <a:latin typeface="Arial"/>
              </a:rPr>
              <a:t>4.º nível de tópicos</a:t>
            </a:r>
          </a:p>
          <a:p>
            <a:pPr marL="2160000" lvl="4" indent="-216000">
              <a:spcBef>
                <a:spcPts val="283"/>
              </a:spcBef>
              <a:buClr>
                <a:srgbClr val="000000"/>
              </a:buClr>
              <a:buSzPct val="45000"/>
              <a:buFont typeface="Wingdings" charset="2"/>
              <a:buChar char=""/>
            </a:pPr>
            <a:r>
              <a:rPr lang="pt-BR" sz="1800" b="0" strike="noStrike" spc="-1">
                <a:solidFill>
                  <a:srgbClr val="000000"/>
                </a:solidFill>
                <a:latin typeface="Arial"/>
              </a:rPr>
              <a:t>5.º nível de tópicos</a:t>
            </a:r>
          </a:p>
          <a:p>
            <a:pPr marL="2592000" lvl="5" indent="-216000">
              <a:spcBef>
                <a:spcPts val="283"/>
              </a:spcBef>
              <a:buClr>
                <a:srgbClr val="000000"/>
              </a:buClr>
              <a:buSzPct val="45000"/>
              <a:buFont typeface="Wingdings" charset="2"/>
              <a:buChar char=""/>
            </a:pPr>
            <a:r>
              <a:rPr lang="pt-BR" sz="1800" b="0" strike="noStrike" spc="-1">
                <a:solidFill>
                  <a:srgbClr val="000000"/>
                </a:solidFill>
                <a:latin typeface="Arial"/>
              </a:rPr>
              <a:t>6.º nível de tópicos</a:t>
            </a:r>
          </a:p>
          <a:p>
            <a:pPr marL="3024000" lvl="6" indent="-216000">
              <a:spcBef>
                <a:spcPts val="283"/>
              </a:spcBef>
              <a:buClr>
                <a:srgbClr val="000000"/>
              </a:buClr>
              <a:buSzPct val="45000"/>
              <a:buFont typeface="Wingdings" charset="2"/>
              <a:buChar char=""/>
            </a:pPr>
            <a:r>
              <a:rPr lang="pt-BR" sz="1800" b="0" strike="noStrike" spc="-1">
                <a:solidFill>
                  <a:srgbClr val="000000"/>
                </a:solidFill>
                <a:latin typeface="Arial"/>
              </a:rPr>
              <a:t>7.º nível de tópicos</a:t>
            </a:r>
          </a:p>
        </p:txBody>
      </p:sp>
      <p:sp>
        <p:nvSpPr>
          <p:cNvPr id="35" name="PlaceHolder 4"/>
          <p:cNvSpPr>
            <a:spLocks noGrp="1"/>
          </p:cNvSpPr>
          <p:nvPr>
            <p:ph type="body"/>
          </p:nvPr>
        </p:nvSpPr>
        <p:spPr>
          <a:xfrm>
            <a:off x="1440000" y="23198400"/>
            <a:ext cx="12649680" cy="11952360"/>
          </a:xfrm>
          <a:prstGeom prst="rect">
            <a:avLst/>
          </a:prstGeom>
          <a:noFill/>
          <a:ln w="0">
            <a:noFill/>
          </a:ln>
        </p:spPr>
        <p:txBody>
          <a:bodyPr lIns="0" tIns="0" rIns="0" bIns="0" anchor="t">
            <a:normAutofit/>
          </a:bodyPr>
          <a:lstStyle/>
          <a:p>
            <a:pPr marL="432000" indent="-324000">
              <a:spcBef>
                <a:spcPts val="1417"/>
              </a:spcBef>
              <a:buClr>
                <a:srgbClr val="000000"/>
              </a:buClr>
              <a:buSzPct val="45000"/>
              <a:buFont typeface="Wingdings" charset="2"/>
              <a:buChar char=""/>
            </a:pPr>
            <a:r>
              <a:rPr lang="pt-BR" sz="1800" b="0" strike="noStrike" spc="-1">
                <a:solidFill>
                  <a:srgbClr val="000000"/>
                </a:solidFill>
                <a:latin typeface="Arial"/>
              </a:rPr>
              <a:t>Clique para editar o formato de texto dos tópicos</a:t>
            </a:r>
          </a:p>
          <a:p>
            <a:pPr marL="864000" lvl="1" indent="-324000">
              <a:spcBef>
                <a:spcPts val="1134"/>
              </a:spcBef>
              <a:buClr>
                <a:srgbClr val="000000"/>
              </a:buClr>
              <a:buSzPct val="75000"/>
              <a:buFont typeface="Symbol" charset="2"/>
              <a:buChar char=""/>
            </a:pPr>
            <a:r>
              <a:rPr lang="pt-BR" sz="1800" b="0" strike="noStrike" spc="-1">
                <a:solidFill>
                  <a:srgbClr val="000000"/>
                </a:solidFill>
                <a:latin typeface="Arial"/>
              </a:rPr>
              <a:t>2.º nível de tópicos</a:t>
            </a:r>
          </a:p>
          <a:p>
            <a:pPr marL="1296000" lvl="2" indent="-288000">
              <a:spcBef>
                <a:spcPts val="850"/>
              </a:spcBef>
              <a:buClr>
                <a:srgbClr val="000000"/>
              </a:buClr>
              <a:buSzPct val="45000"/>
              <a:buFont typeface="Wingdings" charset="2"/>
              <a:buChar char=""/>
            </a:pPr>
            <a:r>
              <a:rPr lang="pt-BR" sz="1800" b="0" strike="noStrike" spc="-1">
                <a:solidFill>
                  <a:srgbClr val="000000"/>
                </a:solidFill>
                <a:latin typeface="Arial"/>
              </a:rPr>
              <a:t>3.º nível de tópicos</a:t>
            </a:r>
          </a:p>
          <a:p>
            <a:pPr marL="1728000" lvl="3" indent="-216000">
              <a:spcBef>
                <a:spcPts val="567"/>
              </a:spcBef>
              <a:buClr>
                <a:srgbClr val="000000"/>
              </a:buClr>
              <a:buSzPct val="75000"/>
              <a:buFont typeface="Symbol" charset="2"/>
              <a:buChar char=""/>
            </a:pPr>
            <a:r>
              <a:rPr lang="pt-BR" sz="1800" b="0" strike="noStrike" spc="-1">
                <a:solidFill>
                  <a:srgbClr val="000000"/>
                </a:solidFill>
                <a:latin typeface="Arial"/>
              </a:rPr>
              <a:t>4.º nível de tópicos</a:t>
            </a:r>
          </a:p>
          <a:p>
            <a:pPr marL="2160000" lvl="4" indent="-216000">
              <a:spcBef>
                <a:spcPts val="283"/>
              </a:spcBef>
              <a:buClr>
                <a:srgbClr val="000000"/>
              </a:buClr>
              <a:buSzPct val="45000"/>
              <a:buFont typeface="Wingdings" charset="2"/>
              <a:buChar char=""/>
            </a:pPr>
            <a:r>
              <a:rPr lang="pt-BR" sz="1800" b="0" strike="noStrike" spc="-1">
                <a:solidFill>
                  <a:srgbClr val="000000"/>
                </a:solidFill>
                <a:latin typeface="Arial"/>
              </a:rPr>
              <a:t>5.º nível de tópicos</a:t>
            </a:r>
          </a:p>
          <a:p>
            <a:pPr marL="2592000" lvl="5" indent="-216000">
              <a:spcBef>
                <a:spcPts val="283"/>
              </a:spcBef>
              <a:buClr>
                <a:srgbClr val="000000"/>
              </a:buClr>
              <a:buSzPct val="45000"/>
              <a:buFont typeface="Wingdings" charset="2"/>
              <a:buChar char=""/>
            </a:pPr>
            <a:r>
              <a:rPr lang="pt-BR" sz="1800" b="0" strike="noStrike" spc="-1">
                <a:solidFill>
                  <a:srgbClr val="000000"/>
                </a:solidFill>
                <a:latin typeface="Arial"/>
              </a:rPr>
              <a:t>6.º nível de tópicos</a:t>
            </a:r>
          </a:p>
          <a:p>
            <a:pPr marL="3024000" lvl="6" indent="-216000">
              <a:spcBef>
                <a:spcPts val="283"/>
              </a:spcBef>
              <a:buClr>
                <a:srgbClr val="000000"/>
              </a:buClr>
              <a:buSzPct val="45000"/>
              <a:buFont typeface="Wingdings" charset="2"/>
              <a:buChar char=""/>
            </a:pPr>
            <a:r>
              <a:rPr lang="pt-BR" sz="1800" b="0" strike="noStrike" spc="-1">
                <a:solidFill>
                  <a:srgbClr val="000000"/>
                </a:solidFill>
                <a:latin typeface="Arial"/>
              </a:rPr>
              <a:t>7.º nível de tópicos</a:t>
            </a:r>
          </a:p>
        </p:txBody>
      </p:sp>
    </p:spTree>
  </p:cSld>
  <p:clrMap bg1="lt1" tx1="dk1" bg2="lt2" tx2="dk2" accent1="accent1" accent2="accent2" accent3="accent3" accent4="accent4" accent5="accent5" accent6="accent6" hlink="hlink" folHlink="folHlink"/>
  <p:sldLayoutIdLst>
    <p:sldLayoutId id="2147483667"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 name="PlaceHolder 1"/>
          <p:cNvSpPr>
            <a:spLocks noGrp="1"/>
          </p:cNvSpPr>
          <p:nvPr>
            <p:ph type="title"/>
          </p:nvPr>
        </p:nvSpPr>
        <p:spPr>
          <a:xfrm>
            <a:off x="2160360" y="13421520"/>
            <a:ext cx="24482160" cy="9259920"/>
          </a:xfrm>
          <a:prstGeom prst="rect">
            <a:avLst/>
          </a:prstGeom>
          <a:noFill/>
          <a:ln w="0">
            <a:noFill/>
          </a:ln>
        </p:spPr>
        <p:txBody>
          <a:bodyPr lIns="0" tIns="0" rIns="0" bIns="0" anchor="ctr">
            <a:noAutofit/>
          </a:bodyPr>
          <a:lstStyle/>
          <a:p>
            <a:pPr indent="0">
              <a:buNone/>
            </a:pPr>
            <a:r>
              <a:rPr lang="pt-BR" sz="1800" b="0" strike="noStrike" spc="-1">
                <a:solidFill>
                  <a:srgbClr val="000000"/>
                </a:solidFill>
                <a:latin typeface="Arial"/>
              </a:rPr>
              <a:t>Clique para editar o formato do texto do título</a:t>
            </a:r>
          </a:p>
        </p:txBody>
      </p:sp>
      <p:sp>
        <p:nvSpPr>
          <p:cNvPr id="41" name="PlaceHolder 2"/>
          <p:cNvSpPr>
            <a:spLocks noGrp="1"/>
          </p:cNvSpPr>
          <p:nvPr>
            <p:ph type="body"/>
          </p:nvPr>
        </p:nvSpPr>
        <p:spPr>
          <a:xfrm>
            <a:off x="1440000" y="10109880"/>
            <a:ext cx="12649680" cy="25058160"/>
          </a:xfrm>
          <a:prstGeom prst="rect">
            <a:avLst/>
          </a:prstGeom>
          <a:noFill/>
          <a:ln w="0">
            <a:noFill/>
          </a:ln>
        </p:spPr>
        <p:txBody>
          <a:bodyPr lIns="0" tIns="0" rIns="0" bIns="0" anchor="t">
            <a:normAutofit/>
          </a:bodyPr>
          <a:lstStyle/>
          <a:p>
            <a:pPr marL="432000" indent="-324000">
              <a:spcBef>
                <a:spcPts val="1417"/>
              </a:spcBef>
              <a:buClr>
                <a:srgbClr val="000000"/>
              </a:buClr>
              <a:buSzPct val="45000"/>
              <a:buFont typeface="Wingdings" charset="2"/>
              <a:buChar char=""/>
            </a:pPr>
            <a:r>
              <a:rPr lang="pt-BR" sz="1800" b="0" strike="noStrike" spc="-1">
                <a:solidFill>
                  <a:srgbClr val="000000"/>
                </a:solidFill>
                <a:latin typeface="Arial"/>
              </a:rPr>
              <a:t>Clique para editar o formato de texto dos tópicos</a:t>
            </a:r>
          </a:p>
          <a:p>
            <a:pPr marL="864000" lvl="1" indent="-324000">
              <a:spcBef>
                <a:spcPts val="1134"/>
              </a:spcBef>
              <a:buClr>
                <a:srgbClr val="000000"/>
              </a:buClr>
              <a:buSzPct val="75000"/>
              <a:buFont typeface="Symbol" charset="2"/>
              <a:buChar char=""/>
            </a:pPr>
            <a:r>
              <a:rPr lang="pt-BR" sz="1800" b="0" strike="noStrike" spc="-1">
                <a:solidFill>
                  <a:srgbClr val="000000"/>
                </a:solidFill>
                <a:latin typeface="Arial"/>
              </a:rPr>
              <a:t>2.º nível de tópicos</a:t>
            </a:r>
          </a:p>
          <a:p>
            <a:pPr marL="1296000" lvl="2" indent="-288000">
              <a:spcBef>
                <a:spcPts val="850"/>
              </a:spcBef>
              <a:buClr>
                <a:srgbClr val="000000"/>
              </a:buClr>
              <a:buSzPct val="45000"/>
              <a:buFont typeface="Wingdings" charset="2"/>
              <a:buChar char=""/>
            </a:pPr>
            <a:r>
              <a:rPr lang="pt-BR" sz="1800" b="0" strike="noStrike" spc="-1">
                <a:solidFill>
                  <a:srgbClr val="000000"/>
                </a:solidFill>
                <a:latin typeface="Arial"/>
              </a:rPr>
              <a:t>3.º nível de tópicos</a:t>
            </a:r>
          </a:p>
          <a:p>
            <a:pPr marL="1728000" lvl="3" indent="-216000">
              <a:spcBef>
                <a:spcPts val="567"/>
              </a:spcBef>
              <a:buClr>
                <a:srgbClr val="000000"/>
              </a:buClr>
              <a:buSzPct val="75000"/>
              <a:buFont typeface="Symbol" charset="2"/>
              <a:buChar char=""/>
            </a:pPr>
            <a:r>
              <a:rPr lang="pt-BR" sz="1800" b="0" strike="noStrike" spc="-1">
                <a:solidFill>
                  <a:srgbClr val="000000"/>
                </a:solidFill>
                <a:latin typeface="Arial"/>
              </a:rPr>
              <a:t>4.º nível de tópicos</a:t>
            </a:r>
          </a:p>
          <a:p>
            <a:pPr marL="2160000" lvl="4" indent="-216000">
              <a:spcBef>
                <a:spcPts val="283"/>
              </a:spcBef>
              <a:buClr>
                <a:srgbClr val="000000"/>
              </a:buClr>
              <a:buSzPct val="45000"/>
              <a:buFont typeface="Wingdings" charset="2"/>
              <a:buChar char=""/>
            </a:pPr>
            <a:r>
              <a:rPr lang="pt-BR" sz="1800" b="0" strike="noStrike" spc="-1">
                <a:solidFill>
                  <a:srgbClr val="000000"/>
                </a:solidFill>
                <a:latin typeface="Arial"/>
              </a:rPr>
              <a:t>5.º nível de tópicos</a:t>
            </a:r>
          </a:p>
          <a:p>
            <a:pPr marL="2592000" lvl="5" indent="-216000">
              <a:spcBef>
                <a:spcPts val="283"/>
              </a:spcBef>
              <a:buClr>
                <a:srgbClr val="000000"/>
              </a:buClr>
              <a:buSzPct val="45000"/>
              <a:buFont typeface="Wingdings" charset="2"/>
              <a:buChar char=""/>
            </a:pPr>
            <a:r>
              <a:rPr lang="pt-BR" sz="1800" b="0" strike="noStrike" spc="-1">
                <a:solidFill>
                  <a:srgbClr val="000000"/>
                </a:solidFill>
                <a:latin typeface="Arial"/>
              </a:rPr>
              <a:t>6.º nível de tópicos</a:t>
            </a:r>
          </a:p>
          <a:p>
            <a:pPr marL="3024000" lvl="6" indent="-216000">
              <a:spcBef>
                <a:spcPts val="283"/>
              </a:spcBef>
              <a:buClr>
                <a:srgbClr val="000000"/>
              </a:buClr>
              <a:buSzPct val="45000"/>
              <a:buFont typeface="Wingdings" charset="2"/>
              <a:buChar char=""/>
            </a:pPr>
            <a:r>
              <a:rPr lang="pt-BR" sz="1800" b="0" strike="noStrike" spc="-1">
                <a:solidFill>
                  <a:srgbClr val="000000"/>
                </a:solidFill>
                <a:latin typeface="Arial"/>
              </a:rPr>
              <a:t>7.º nível de tópicos</a:t>
            </a:r>
          </a:p>
        </p:txBody>
      </p:sp>
      <p:sp>
        <p:nvSpPr>
          <p:cNvPr id="42" name="PlaceHolder 3"/>
          <p:cNvSpPr>
            <a:spLocks noGrp="1"/>
          </p:cNvSpPr>
          <p:nvPr>
            <p:ph type="body"/>
          </p:nvPr>
        </p:nvSpPr>
        <p:spPr>
          <a:xfrm>
            <a:off x="14722920" y="10109880"/>
            <a:ext cx="12649680" cy="11952360"/>
          </a:xfrm>
          <a:prstGeom prst="rect">
            <a:avLst/>
          </a:prstGeom>
          <a:noFill/>
          <a:ln w="0">
            <a:noFill/>
          </a:ln>
        </p:spPr>
        <p:txBody>
          <a:bodyPr lIns="0" tIns="0" rIns="0" bIns="0" anchor="t">
            <a:normAutofit/>
          </a:bodyPr>
          <a:lstStyle/>
          <a:p>
            <a:pPr marL="432000" indent="-324000">
              <a:spcBef>
                <a:spcPts val="1417"/>
              </a:spcBef>
              <a:buClr>
                <a:srgbClr val="000000"/>
              </a:buClr>
              <a:buSzPct val="45000"/>
              <a:buFont typeface="Wingdings" charset="2"/>
              <a:buChar char=""/>
            </a:pPr>
            <a:r>
              <a:rPr lang="pt-BR" sz="1800" b="0" strike="noStrike" spc="-1">
                <a:solidFill>
                  <a:srgbClr val="000000"/>
                </a:solidFill>
                <a:latin typeface="Arial"/>
              </a:rPr>
              <a:t>Clique para editar o formato de texto dos tópicos</a:t>
            </a:r>
          </a:p>
          <a:p>
            <a:pPr marL="864000" lvl="1" indent="-324000">
              <a:spcBef>
                <a:spcPts val="1134"/>
              </a:spcBef>
              <a:buClr>
                <a:srgbClr val="000000"/>
              </a:buClr>
              <a:buSzPct val="75000"/>
              <a:buFont typeface="Symbol" charset="2"/>
              <a:buChar char=""/>
            </a:pPr>
            <a:r>
              <a:rPr lang="pt-BR" sz="1800" b="0" strike="noStrike" spc="-1">
                <a:solidFill>
                  <a:srgbClr val="000000"/>
                </a:solidFill>
                <a:latin typeface="Arial"/>
              </a:rPr>
              <a:t>2.º nível de tópicos</a:t>
            </a:r>
          </a:p>
          <a:p>
            <a:pPr marL="1296000" lvl="2" indent="-288000">
              <a:spcBef>
                <a:spcPts val="850"/>
              </a:spcBef>
              <a:buClr>
                <a:srgbClr val="000000"/>
              </a:buClr>
              <a:buSzPct val="45000"/>
              <a:buFont typeface="Wingdings" charset="2"/>
              <a:buChar char=""/>
            </a:pPr>
            <a:r>
              <a:rPr lang="pt-BR" sz="1800" b="0" strike="noStrike" spc="-1">
                <a:solidFill>
                  <a:srgbClr val="000000"/>
                </a:solidFill>
                <a:latin typeface="Arial"/>
              </a:rPr>
              <a:t>3.º nível de tópicos</a:t>
            </a:r>
          </a:p>
          <a:p>
            <a:pPr marL="1728000" lvl="3" indent="-216000">
              <a:spcBef>
                <a:spcPts val="567"/>
              </a:spcBef>
              <a:buClr>
                <a:srgbClr val="000000"/>
              </a:buClr>
              <a:buSzPct val="75000"/>
              <a:buFont typeface="Symbol" charset="2"/>
              <a:buChar char=""/>
            </a:pPr>
            <a:r>
              <a:rPr lang="pt-BR" sz="1800" b="0" strike="noStrike" spc="-1">
                <a:solidFill>
                  <a:srgbClr val="000000"/>
                </a:solidFill>
                <a:latin typeface="Arial"/>
              </a:rPr>
              <a:t>4.º nível de tópicos</a:t>
            </a:r>
          </a:p>
          <a:p>
            <a:pPr marL="2160000" lvl="4" indent="-216000">
              <a:spcBef>
                <a:spcPts val="283"/>
              </a:spcBef>
              <a:buClr>
                <a:srgbClr val="000000"/>
              </a:buClr>
              <a:buSzPct val="45000"/>
              <a:buFont typeface="Wingdings" charset="2"/>
              <a:buChar char=""/>
            </a:pPr>
            <a:r>
              <a:rPr lang="pt-BR" sz="1800" b="0" strike="noStrike" spc="-1">
                <a:solidFill>
                  <a:srgbClr val="000000"/>
                </a:solidFill>
                <a:latin typeface="Arial"/>
              </a:rPr>
              <a:t>5.º nível de tópicos</a:t>
            </a:r>
          </a:p>
          <a:p>
            <a:pPr marL="2592000" lvl="5" indent="-216000">
              <a:spcBef>
                <a:spcPts val="283"/>
              </a:spcBef>
              <a:buClr>
                <a:srgbClr val="000000"/>
              </a:buClr>
              <a:buSzPct val="45000"/>
              <a:buFont typeface="Wingdings" charset="2"/>
              <a:buChar char=""/>
            </a:pPr>
            <a:r>
              <a:rPr lang="pt-BR" sz="1800" b="0" strike="noStrike" spc="-1">
                <a:solidFill>
                  <a:srgbClr val="000000"/>
                </a:solidFill>
                <a:latin typeface="Arial"/>
              </a:rPr>
              <a:t>6.º nível de tópicos</a:t>
            </a:r>
          </a:p>
          <a:p>
            <a:pPr marL="3024000" lvl="6" indent="-216000">
              <a:spcBef>
                <a:spcPts val="283"/>
              </a:spcBef>
              <a:buClr>
                <a:srgbClr val="000000"/>
              </a:buClr>
              <a:buSzPct val="45000"/>
              <a:buFont typeface="Wingdings" charset="2"/>
              <a:buChar char=""/>
            </a:pPr>
            <a:r>
              <a:rPr lang="pt-BR" sz="1800" b="0" strike="noStrike" spc="-1">
                <a:solidFill>
                  <a:srgbClr val="000000"/>
                </a:solidFill>
                <a:latin typeface="Arial"/>
              </a:rPr>
              <a:t>7.º nível de tópicos</a:t>
            </a:r>
          </a:p>
        </p:txBody>
      </p:sp>
      <p:sp>
        <p:nvSpPr>
          <p:cNvPr id="43" name="PlaceHolder 4"/>
          <p:cNvSpPr>
            <a:spLocks noGrp="1"/>
          </p:cNvSpPr>
          <p:nvPr>
            <p:ph type="body"/>
          </p:nvPr>
        </p:nvSpPr>
        <p:spPr>
          <a:xfrm>
            <a:off x="14722920" y="23198400"/>
            <a:ext cx="12649680" cy="11952360"/>
          </a:xfrm>
          <a:prstGeom prst="rect">
            <a:avLst/>
          </a:prstGeom>
          <a:noFill/>
          <a:ln w="0">
            <a:noFill/>
          </a:ln>
        </p:spPr>
        <p:txBody>
          <a:bodyPr lIns="0" tIns="0" rIns="0" bIns="0" anchor="t">
            <a:normAutofit/>
          </a:bodyPr>
          <a:lstStyle/>
          <a:p>
            <a:pPr marL="432000" indent="-324000">
              <a:spcBef>
                <a:spcPts val="1417"/>
              </a:spcBef>
              <a:buClr>
                <a:srgbClr val="000000"/>
              </a:buClr>
              <a:buSzPct val="45000"/>
              <a:buFont typeface="Wingdings" charset="2"/>
              <a:buChar char=""/>
            </a:pPr>
            <a:r>
              <a:rPr lang="pt-BR" sz="1800" b="0" strike="noStrike" spc="-1">
                <a:solidFill>
                  <a:srgbClr val="000000"/>
                </a:solidFill>
                <a:latin typeface="Arial"/>
              </a:rPr>
              <a:t>Clique para editar o formato de texto dos tópicos</a:t>
            </a:r>
          </a:p>
          <a:p>
            <a:pPr marL="864000" lvl="1" indent="-324000">
              <a:spcBef>
                <a:spcPts val="1134"/>
              </a:spcBef>
              <a:buClr>
                <a:srgbClr val="000000"/>
              </a:buClr>
              <a:buSzPct val="75000"/>
              <a:buFont typeface="Symbol" charset="2"/>
              <a:buChar char=""/>
            </a:pPr>
            <a:r>
              <a:rPr lang="pt-BR" sz="1800" b="0" strike="noStrike" spc="-1">
                <a:solidFill>
                  <a:srgbClr val="000000"/>
                </a:solidFill>
                <a:latin typeface="Arial"/>
              </a:rPr>
              <a:t>2.º nível de tópicos</a:t>
            </a:r>
          </a:p>
          <a:p>
            <a:pPr marL="1296000" lvl="2" indent="-288000">
              <a:spcBef>
                <a:spcPts val="850"/>
              </a:spcBef>
              <a:buClr>
                <a:srgbClr val="000000"/>
              </a:buClr>
              <a:buSzPct val="45000"/>
              <a:buFont typeface="Wingdings" charset="2"/>
              <a:buChar char=""/>
            </a:pPr>
            <a:r>
              <a:rPr lang="pt-BR" sz="1800" b="0" strike="noStrike" spc="-1">
                <a:solidFill>
                  <a:srgbClr val="000000"/>
                </a:solidFill>
                <a:latin typeface="Arial"/>
              </a:rPr>
              <a:t>3.º nível de tópicos</a:t>
            </a:r>
          </a:p>
          <a:p>
            <a:pPr marL="1728000" lvl="3" indent="-216000">
              <a:spcBef>
                <a:spcPts val="567"/>
              </a:spcBef>
              <a:buClr>
                <a:srgbClr val="000000"/>
              </a:buClr>
              <a:buSzPct val="75000"/>
              <a:buFont typeface="Symbol" charset="2"/>
              <a:buChar char=""/>
            </a:pPr>
            <a:r>
              <a:rPr lang="pt-BR" sz="1800" b="0" strike="noStrike" spc="-1">
                <a:solidFill>
                  <a:srgbClr val="000000"/>
                </a:solidFill>
                <a:latin typeface="Arial"/>
              </a:rPr>
              <a:t>4.º nível de tópicos</a:t>
            </a:r>
          </a:p>
          <a:p>
            <a:pPr marL="2160000" lvl="4" indent="-216000">
              <a:spcBef>
                <a:spcPts val="283"/>
              </a:spcBef>
              <a:buClr>
                <a:srgbClr val="000000"/>
              </a:buClr>
              <a:buSzPct val="45000"/>
              <a:buFont typeface="Wingdings" charset="2"/>
              <a:buChar char=""/>
            </a:pPr>
            <a:r>
              <a:rPr lang="pt-BR" sz="1800" b="0" strike="noStrike" spc="-1">
                <a:solidFill>
                  <a:srgbClr val="000000"/>
                </a:solidFill>
                <a:latin typeface="Arial"/>
              </a:rPr>
              <a:t>5.º nível de tópicos</a:t>
            </a:r>
          </a:p>
          <a:p>
            <a:pPr marL="2592000" lvl="5" indent="-216000">
              <a:spcBef>
                <a:spcPts val="283"/>
              </a:spcBef>
              <a:buClr>
                <a:srgbClr val="000000"/>
              </a:buClr>
              <a:buSzPct val="45000"/>
              <a:buFont typeface="Wingdings" charset="2"/>
              <a:buChar char=""/>
            </a:pPr>
            <a:r>
              <a:rPr lang="pt-BR" sz="1800" b="0" strike="noStrike" spc="-1">
                <a:solidFill>
                  <a:srgbClr val="000000"/>
                </a:solidFill>
                <a:latin typeface="Arial"/>
              </a:rPr>
              <a:t>6.º nível de tópicos</a:t>
            </a:r>
          </a:p>
          <a:p>
            <a:pPr marL="3024000" lvl="6" indent="-216000">
              <a:spcBef>
                <a:spcPts val="283"/>
              </a:spcBef>
              <a:buClr>
                <a:srgbClr val="000000"/>
              </a:buClr>
              <a:buSzPct val="45000"/>
              <a:buFont typeface="Wingdings" charset="2"/>
              <a:buChar char=""/>
            </a:pPr>
            <a:r>
              <a:rPr lang="pt-BR" sz="1800" b="0" strike="noStrike" spc="-1">
                <a:solidFill>
                  <a:srgbClr val="000000"/>
                </a:solidFill>
                <a:latin typeface="Arial"/>
              </a:rPr>
              <a:t>7.º nível de tópicos</a:t>
            </a:r>
          </a:p>
        </p:txBody>
      </p:sp>
    </p:spTree>
  </p:cSld>
  <p:clrMap bg1="lt1" tx1="dk1" bg2="lt2" tx2="dk2" accent1="accent1" accent2="accent2" accent3="accent3" accent4="accent4" accent5="accent5" accent6="accent6" hlink="hlink" folHlink="folHlink"/>
  <p:sldLayoutIdLst>
    <p:sldLayoutId id="214748366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8" name="PlaceHolder 1"/>
          <p:cNvSpPr>
            <a:spLocks noGrp="1"/>
          </p:cNvSpPr>
          <p:nvPr>
            <p:ph type="title"/>
          </p:nvPr>
        </p:nvSpPr>
        <p:spPr>
          <a:xfrm>
            <a:off x="2160360" y="13421520"/>
            <a:ext cx="24482160" cy="9259920"/>
          </a:xfrm>
          <a:prstGeom prst="rect">
            <a:avLst/>
          </a:prstGeom>
          <a:noFill/>
          <a:ln w="0">
            <a:noFill/>
          </a:ln>
        </p:spPr>
        <p:txBody>
          <a:bodyPr lIns="0" tIns="0" rIns="0" bIns="0" anchor="ctr">
            <a:noAutofit/>
          </a:bodyPr>
          <a:lstStyle/>
          <a:p>
            <a:pPr indent="0">
              <a:buNone/>
            </a:pPr>
            <a:r>
              <a:rPr lang="pt-BR" sz="1800" b="0" strike="noStrike" spc="-1">
                <a:solidFill>
                  <a:srgbClr val="000000"/>
                </a:solidFill>
                <a:latin typeface="Arial"/>
              </a:rPr>
              <a:t>Clique para editar o formato do texto do título</a:t>
            </a:r>
          </a:p>
        </p:txBody>
      </p:sp>
      <p:sp>
        <p:nvSpPr>
          <p:cNvPr id="49" name="PlaceHolder 2"/>
          <p:cNvSpPr>
            <a:spLocks noGrp="1"/>
          </p:cNvSpPr>
          <p:nvPr>
            <p:ph type="body"/>
          </p:nvPr>
        </p:nvSpPr>
        <p:spPr>
          <a:xfrm>
            <a:off x="1440000" y="10109880"/>
            <a:ext cx="12649680" cy="11952360"/>
          </a:xfrm>
          <a:prstGeom prst="rect">
            <a:avLst/>
          </a:prstGeom>
          <a:noFill/>
          <a:ln w="0">
            <a:noFill/>
          </a:ln>
        </p:spPr>
        <p:txBody>
          <a:bodyPr lIns="0" tIns="0" rIns="0" bIns="0" anchor="t">
            <a:normAutofit/>
          </a:bodyPr>
          <a:lstStyle/>
          <a:p>
            <a:pPr marL="432000" indent="-324000">
              <a:spcBef>
                <a:spcPts val="1417"/>
              </a:spcBef>
              <a:buClr>
                <a:srgbClr val="000000"/>
              </a:buClr>
              <a:buSzPct val="45000"/>
              <a:buFont typeface="Wingdings" charset="2"/>
              <a:buChar char=""/>
            </a:pPr>
            <a:r>
              <a:rPr lang="pt-BR" sz="1800" b="0" strike="noStrike" spc="-1">
                <a:solidFill>
                  <a:srgbClr val="000000"/>
                </a:solidFill>
                <a:latin typeface="Arial"/>
              </a:rPr>
              <a:t>Clique para editar o formato de texto dos tópicos</a:t>
            </a:r>
          </a:p>
          <a:p>
            <a:pPr marL="864000" lvl="1" indent="-324000">
              <a:spcBef>
                <a:spcPts val="1134"/>
              </a:spcBef>
              <a:buClr>
                <a:srgbClr val="000000"/>
              </a:buClr>
              <a:buSzPct val="75000"/>
              <a:buFont typeface="Symbol" charset="2"/>
              <a:buChar char=""/>
            </a:pPr>
            <a:r>
              <a:rPr lang="pt-BR" sz="1800" b="0" strike="noStrike" spc="-1">
                <a:solidFill>
                  <a:srgbClr val="000000"/>
                </a:solidFill>
                <a:latin typeface="Arial"/>
              </a:rPr>
              <a:t>2.º nível de tópicos</a:t>
            </a:r>
          </a:p>
          <a:p>
            <a:pPr marL="1296000" lvl="2" indent="-288000">
              <a:spcBef>
                <a:spcPts val="850"/>
              </a:spcBef>
              <a:buClr>
                <a:srgbClr val="000000"/>
              </a:buClr>
              <a:buSzPct val="45000"/>
              <a:buFont typeface="Wingdings" charset="2"/>
              <a:buChar char=""/>
            </a:pPr>
            <a:r>
              <a:rPr lang="pt-BR" sz="1800" b="0" strike="noStrike" spc="-1">
                <a:solidFill>
                  <a:srgbClr val="000000"/>
                </a:solidFill>
                <a:latin typeface="Arial"/>
              </a:rPr>
              <a:t>3.º nível de tópicos</a:t>
            </a:r>
          </a:p>
          <a:p>
            <a:pPr marL="1728000" lvl="3" indent="-216000">
              <a:spcBef>
                <a:spcPts val="567"/>
              </a:spcBef>
              <a:buClr>
                <a:srgbClr val="000000"/>
              </a:buClr>
              <a:buSzPct val="75000"/>
              <a:buFont typeface="Symbol" charset="2"/>
              <a:buChar char=""/>
            </a:pPr>
            <a:r>
              <a:rPr lang="pt-BR" sz="1800" b="0" strike="noStrike" spc="-1">
                <a:solidFill>
                  <a:srgbClr val="000000"/>
                </a:solidFill>
                <a:latin typeface="Arial"/>
              </a:rPr>
              <a:t>4.º nível de tópicos</a:t>
            </a:r>
          </a:p>
          <a:p>
            <a:pPr marL="2160000" lvl="4" indent="-216000">
              <a:spcBef>
                <a:spcPts val="283"/>
              </a:spcBef>
              <a:buClr>
                <a:srgbClr val="000000"/>
              </a:buClr>
              <a:buSzPct val="45000"/>
              <a:buFont typeface="Wingdings" charset="2"/>
              <a:buChar char=""/>
            </a:pPr>
            <a:r>
              <a:rPr lang="pt-BR" sz="1800" b="0" strike="noStrike" spc="-1">
                <a:solidFill>
                  <a:srgbClr val="000000"/>
                </a:solidFill>
                <a:latin typeface="Arial"/>
              </a:rPr>
              <a:t>5.º nível de tópicos</a:t>
            </a:r>
          </a:p>
          <a:p>
            <a:pPr marL="2592000" lvl="5" indent="-216000">
              <a:spcBef>
                <a:spcPts val="283"/>
              </a:spcBef>
              <a:buClr>
                <a:srgbClr val="000000"/>
              </a:buClr>
              <a:buSzPct val="45000"/>
              <a:buFont typeface="Wingdings" charset="2"/>
              <a:buChar char=""/>
            </a:pPr>
            <a:r>
              <a:rPr lang="pt-BR" sz="1800" b="0" strike="noStrike" spc="-1">
                <a:solidFill>
                  <a:srgbClr val="000000"/>
                </a:solidFill>
                <a:latin typeface="Arial"/>
              </a:rPr>
              <a:t>6.º nível de tópicos</a:t>
            </a:r>
          </a:p>
          <a:p>
            <a:pPr marL="3024000" lvl="6" indent="-216000">
              <a:spcBef>
                <a:spcPts val="283"/>
              </a:spcBef>
              <a:buClr>
                <a:srgbClr val="000000"/>
              </a:buClr>
              <a:buSzPct val="45000"/>
              <a:buFont typeface="Wingdings" charset="2"/>
              <a:buChar char=""/>
            </a:pPr>
            <a:r>
              <a:rPr lang="pt-BR" sz="1800" b="0" strike="noStrike" spc="-1">
                <a:solidFill>
                  <a:srgbClr val="000000"/>
                </a:solidFill>
                <a:latin typeface="Arial"/>
              </a:rPr>
              <a:t>7.º nível de tópicos</a:t>
            </a:r>
          </a:p>
        </p:txBody>
      </p:sp>
      <p:sp>
        <p:nvSpPr>
          <p:cNvPr id="50" name="PlaceHolder 3"/>
          <p:cNvSpPr>
            <a:spLocks noGrp="1"/>
          </p:cNvSpPr>
          <p:nvPr>
            <p:ph type="body"/>
          </p:nvPr>
        </p:nvSpPr>
        <p:spPr>
          <a:xfrm>
            <a:off x="14722920" y="10109880"/>
            <a:ext cx="12649680" cy="11952360"/>
          </a:xfrm>
          <a:prstGeom prst="rect">
            <a:avLst/>
          </a:prstGeom>
          <a:noFill/>
          <a:ln w="0">
            <a:noFill/>
          </a:ln>
        </p:spPr>
        <p:txBody>
          <a:bodyPr lIns="0" tIns="0" rIns="0" bIns="0" anchor="t">
            <a:normAutofit/>
          </a:bodyPr>
          <a:lstStyle/>
          <a:p>
            <a:pPr marL="432000" indent="-324000">
              <a:spcBef>
                <a:spcPts val="1417"/>
              </a:spcBef>
              <a:buClr>
                <a:srgbClr val="000000"/>
              </a:buClr>
              <a:buSzPct val="45000"/>
              <a:buFont typeface="Wingdings" charset="2"/>
              <a:buChar char=""/>
            </a:pPr>
            <a:r>
              <a:rPr lang="pt-BR" sz="1800" b="0" strike="noStrike" spc="-1">
                <a:solidFill>
                  <a:srgbClr val="000000"/>
                </a:solidFill>
                <a:latin typeface="Arial"/>
              </a:rPr>
              <a:t>Clique para editar o formato de texto dos tópicos</a:t>
            </a:r>
          </a:p>
          <a:p>
            <a:pPr marL="864000" lvl="1" indent="-324000">
              <a:spcBef>
                <a:spcPts val="1134"/>
              </a:spcBef>
              <a:buClr>
                <a:srgbClr val="000000"/>
              </a:buClr>
              <a:buSzPct val="75000"/>
              <a:buFont typeface="Symbol" charset="2"/>
              <a:buChar char=""/>
            </a:pPr>
            <a:r>
              <a:rPr lang="pt-BR" sz="1800" b="0" strike="noStrike" spc="-1">
                <a:solidFill>
                  <a:srgbClr val="000000"/>
                </a:solidFill>
                <a:latin typeface="Arial"/>
              </a:rPr>
              <a:t>2.º nível de tópicos</a:t>
            </a:r>
          </a:p>
          <a:p>
            <a:pPr marL="1296000" lvl="2" indent="-288000">
              <a:spcBef>
                <a:spcPts val="850"/>
              </a:spcBef>
              <a:buClr>
                <a:srgbClr val="000000"/>
              </a:buClr>
              <a:buSzPct val="45000"/>
              <a:buFont typeface="Wingdings" charset="2"/>
              <a:buChar char=""/>
            </a:pPr>
            <a:r>
              <a:rPr lang="pt-BR" sz="1800" b="0" strike="noStrike" spc="-1">
                <a:solidFill>
                  <a:srgbClr val="000000"/>
                </a:solidFill>
                <a:latin typeface="Arial"/>
              </a:rPr>
              <a:t>3.º nível de tópicos</a:t>
            </a:r>
          </a:p>
          <a:p>
            <a:pPr marL="1728000" lvl="3" indent="-216000">
              <a:spcBef>
                <a:spcPts val="567"/>
              </a:spcBef>
              <a:buClr>
                <a:srgbClr val="000000"/>
              </a:buClr>
              <a:buSzPct val="75000"/>
              <a:buFont typeface="Symbol" charset="2"/>
              <a:buChar char=""/>
            </a:pPr>
            <a:r>
              <a:rPr lang="pt-BR" sz="1800" b="0" strike="noStrike" spc="-1">
                <a:solidFill>
                  <a:srgbClr val="000000"/>
                </a:solidFill>
                <a:latin typeface="Arial"/>
              </a:rPr>
              <a:t>4.º nível de tópicos</a:t>
            </a:r>
          </a:p>
          <a:p>
            <a:pPr marL="2160000" lvl="4" indent="-216000">
              <a:spcBef>
                <a:spcPts val="283"/>
              </a:spcBef>
              <a:buClr>
                <a:srgbClr val="000000"/>
              </a:buClr>
              <a:buSzPct val="45000"/>
              <a:buFont typeface="Wingdings" charset="2"/>
              <a:buChar char=""/>
            </a:pPr>
            <a:r>
              <a:rPr lang="pt-BR" sz="1800" b="0" strike="noStrike" spc="-1">
                <a:solidFill>
                  <a:srgbClr val="000000"/>
                </a:solidFill>
                <a:latin typeface="Arial"/>
              </a:rPr>
              <a:t>5.º nível de tópicos</a:t>
            </a:r>
          </a:p>
          <a:p>
            <a:pPr marL="2592000" lvl="5" indent="-216000">
              <a:spcBef>
                <a:spcPts val="283"/>
              </a:spcBef>
              <a:buClr>
                <a:srgbClr val="000000"/>
              </a:buClr>
              <a:buSzPct val="45000"/>
              <a:buFont typeface="Wingdings" charset="2"/>
              <a:buChar char=""/>
            </a:pPr>
            <a:r>
              <a:rPr lang="pt-BR" sz="1800" b="0" strike="noStrike" spc="-1">
                <a:solidFill>
                  <a:srgbClr val="000000"/>
                </a:solidFill>
                <a:latin typeface="Arial"/>
              </a:rPr>
              <a:t>6.º nível de tópicos</a:t>
            </a:r>
          </a:p>
          <a:p>
            <a:pPr marL="3024000" lvl="6" indent="-216000">
              <a:spcBef>
                <a:spcPts val="283"/>
              </a:spcBef>
              <a:buClr>
                <a:srgbClr val="000000"/>
              </a:buClr>
              <a:buSzPct val="45000"/>
              <a:buFont typeface="Wingdings" charset="2"/>
              <a:buChar char=""/>
            </a:pPr>
            <a:r>
              <a:rPr lang="pt-BR" sz="1800" b="0" strike="noStrike" spc="-1">
                <a:solidFill>
                  <a:srgbClr val="000000"/>
                </a:solidFill>
                <a:latin typeface="Arial"/>
              </a:rPr>
              <a:t>7.º nível de tópicos</a:t>
            </a:r>
          </a:p>
        </p:txBody>
      </p:sp>
      <p:sp>
        <p:nvSpPr>
          <p:cNvPr id="51" name="PlaceHolder 4"/>
          <p:cNvSpPr>
            <a:spLocks noGrp="1"/>
          </p:cNvSpPr>
          <p:nvPr>
            <p:ph type="body"/>
          </p:nvPr>
        </p:nvSpPr>
        <p:spPr>
          <a:xfrm>
            <a:off x="1440000" y="23198400"/>
            <a:ext cx="25922520" cy="11952360"/>
          </a:xfrm>
          <a:prstGeom prst="rect">
            <a:avLst/>
          </a:prstGeom>
          <a:noFill/>
          <a:ln w="0">
            <a:noFill/>
          </a:ln>
        </p:spPr>
        <p:txBody>
          <a:bodyPr lIns="0" tIns="0" rIns="0" bIns="0" anchor="t">
            <a:normAutofit/>
          </a:bodyPr>
          <a:lstStyle/>
          <a:p>
            <a:pPr marL="432000" indent="-324000">
              <a:spcBef>
                <a:spcPts val="1417"/>
              </a:spcBef>
              <a:buClr>
                <a:srgbClr val="000000"/>
              </a:buClr>
              <a:buSzPct val="45000"/>
              <a:buFont typeface="Wingdings" charset="2"/>
              <a:buChar char=""/>
            </a:pPr>
            <a:r>
              <a:rPr lang="pt-BR" sz="1800" b="0" strike="noStrike" spc="-1">
                <a:solidFill>
                  <a:srgbClr val="000000"/>
                </a:solidFill>
                <a:latin typeface="Arial"/>
              </a:rPr>
              <a:t>Clique para editar o formato de texto dos tópicos</a:t>
            </a:r>
          </a:p>
          <a:p>
            <a:pPr marL="864000" lvl="1" indent="-324000">
              <a:spcBef>
                <a:spcPts val="1134"/>
              </a:spcBef>
              <a:buClr>
                <a:srgbClr val="000000"/>
              </a:buClr>
              <a:buSzPct val="75000"/>
              <a:buFont typeface="Symbol" charset="2"/>
              <a:buChar char=""/>
            </a:pPr>
            <a:r>
              <a:rPr lang="pt-BR" sz="1800" b="0" strike="noStrike" spc="-1">
                <a:solidFill>
                  <a:srgbClr val="000000"/>
                </a:solidFill>
                <a:latin typeface="Arial"/>
              </a:rPr>
              <a:t>2.º nível de tópicos</a:t>
            </a:r>
          </a:p>
          <a:p>
            <a:pPr marL="1296000" lvl="2" indent="-288000">
              <a:spcBef>
                <a:spcPts val="850"/>
              </a:spcBef>
              <a:buClr>
                <a:srgbClr val="000000"/>
              </a:buClr>
              <a:buSzPct val="45000"/>
              <a:buFont typeface="Wingdings" charset="2"/>
              <a:buChar char=""/>
            </a:pPr>
            <a:r>
              <a:rPr lang="pt-BR" sz="1800" b="0" strike="noStrike" spc="-1">
                <a:solidFill>
                  <a:srgbClr val="000000"/>
                </a:solidFill>
                <a:latin typeface="Arial"/>
              </a:rPr>
              <a:t>3.º nível de tópicos</a:t>
            </a:r>
          </a:p>
          <a:p>
            <a:pPr marL="1728000" lvl="3" indent="-216000">
              <a:spcBef>
                <a:spcPts val="567"/>
              </a:spcBef>
              <a:buClr>
                <a:srgbClr val="000000"/>
              </a:buClr>
              <a:buSzPct val="75000"/>
              <a:buFont typeface="Symbol" charset="2"/>
              <a:buChar char=""/>
            </a:pPr>
            <a:r>
              <a:rPr lang="pt-BR" sz="1800" b="0" strike="noStrike" spc="-1">
                <a:solidFill>
                  <a:srgbClr val="000000"/>
                </a:solidFill>
                <a:latin typeface="Arial"/>
              </a:rPr>
              <a:t>4.º nível de tópicos</a:t>
            </a:r>
          </a:p>
          <a:p>
            <a:pPr marL="2160000" lvl="4" indent="-216000">
              <a:spcBef>
                <a:spcPts val="283"/>
              </a:spcBef>
              <a:buClr>
                <a:srgbClr val="000000"/>
              </a:buClr>
              <a:buSzPct val="45000"/>
              <a:buFont typeface="Wingdings" charset="2"/>
              <a:buChar char=""/>
            </a:pPr>
            <a:r>
              <a:rPr lang="pt-BR" sz="1800" b="0" strike="noStrike" spc="-1">
                <a:solidFill>
                  <a:srgbClr val="000000"/>
                </a:solidFill>
                <a:latin typeface="Arial"/>
              </a:rPr>
              <a:t>5.º nível de tópicos</a:t>
            </a:r>
          </a:p>
          <a:p>
            <a:pPr marL="2592000" lvl="5" indent="-216000">
              <a:spcBef>
                <a:spcPts val="283"/>
              </a:spcBef>
              <a:buClr>
                <a:srgbClr val="000000"/>
              </a:buClr>
              <a:buSzPct val="45000"/>
              <a:buFont typeface="Wingdings" charset="2"/>
              <a:buChar char=""/>
            </a:pPr>
            <a:r>
              <a:rPr lang="pt-BR" sz="1800" b="0" strike="noStrike" spc="-1">
                <a:solidFill>
                  <a:srgbClr val="000000"/>
                </a:solidFill>
                <a:latin typeface="Arial"/>
              </a:rPr>
              <a:t>6.º nível de tópicos</a:t>
            </a:r>
          </a:p>
          <a:p>
            <a:pPr marL="3024000" lvl="6" indent="-216000">
              <a:spcBef>
                <a:spcPts val="283"/>
              </a:spcBef>
              <a:buClr>
                <a:srgbClr val="000000"/>
              </a:buClr>
              <a:buSzPct val="45000"/>
              <a:buFont typeface="Wingdings" charset="2"/>
              <a:buChar char=""/>
            </a:pPr>
            <a:r>
              <a:rPr lang="pt-BR" sz="1800" b="0" strike="noStrike" spc="-1">
                <a:solidFill>
                  <a:srgbClr val="000000"/>
                </a:solidFill>
                <a:latin typeface="Arial"/>
              </a:rPr>
              <a:t>7.º nível de tópicos</a:t>
            </a:r>
          </a:p>
        </p:txBody>
      </p:sp>
    </p:spTree>
  </p:cSld>
  <p:clrMap bg1="lt1" tx1="dk1" bg2="lt2" tx2="dk2" accent1="accent1" accent2="accent2" accent3="accent3" accent4="accent4" accent5="accent5" accent6="accent6" hlink="hlink" folHlink="folHlink"/>
  <p:sldLayoutIdLst>
    <p:sldLayoutId id="214748367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 name="PlaceHolder 1"/>
          <p:cNvSpPr>
            <a:spLocks noGrp="1"/>
          </p:cNvSpPr>
          <p:nvPr>
            <p:ph type="title"/>
          </p:nvPr>
        </p:nvSpPr>
        <p:spPr>
          <a:xfrm>
            <a:off x="2160360" y="13421520"/>
            <a:ext cx="24482160" cy="9259920"/>
          </a:xfrm>
          <a:prstGeom prst="rect">
            <a:avLst/>
          </a:prstGeom>
          <a:noFill/>
          <a:ln w="0">
            <a:noFill/>
          </a:ln>
        </p:spPr>
        <p:txBody>
          <a:bodyPr lIns="0" tIns="0" rIns="0" bIns="0" anchor="ctr">
            <a:noAutofit/>
          </a:bodyPr>
          <a:lstStyle/>
          <a:p>
            <a:pPr indent="0">
              <a:buNone/>
            </a:pPr>
            <a:r>
              <a:rPr lang="pt-BR" sz="1800" b="0" strike="noStrike" spc="-1">
                <a:solidFill>
                  <a:srgbClr val="000000"/>
                </a:solidFill>
                <a:latin typeface="Arial"/>
              </a:rPr>
              <a:t>Clique para editar o formato do texto do título</a:t>
            </a:r>
          </a:p>
        </p:txBody>
      </p:sp>
      <p:sp>
        <p:nvSpPr>
          <p:cNvPr id="4" name="PlaceHolder 2"/>
          <p:cNvSpPr>
            <a:spLocks noGrp="1"/>
          </p:cNvSpPr>
          <p:nvPr>
            <p:ph type="body"/>
          </p:nvPr>
        </p:nvSpPr>
        <p:spPr>
          <a:xfrm>
            <a:off x="1440000" y="10109880"/>
            <a:ext cx="25922520" cy="11952360"/>
          </a:xfrm>
          <a:prstGeom prst="rect">
            <a:avLst/>
          </a:prstGeom>
          <a:noFill/>
          <a:ln w="0">
            <a:noFill/>
          </a:ln>
        </p:spPr>
        <p:txBody>
          <a:bodyPr lIns="0" tIns="0" rIns="0" bIns="0" anchor="t">
            <a:normAutofit/>
          </a:bodyPr>
          <a:lstStyle/>
          <a:p>
            <a:pPr marL="432000" indent="-324000">
              <a:spcBef>
                <a:spcPts val="1417"/>
              </a:spcBef>
              <a:buClr>
                <a:srgbClr val="000000"/>
              </a:buClr>
              <a:buSzPct val="45000"/>
              <a:buFont typeface="Wingdings" charset="2"/>
              <a:buChar char=""/>
            </a:pPr>
            <a:r>
              <a:rPr lang="pt-BR" sz="1800" b="0" strike="noStrike" spc="-1">
                <a:solidFill>
                  <a:srgbClr val="000000"/>
                </a:solidFill>
                <a:latin typeface="Arial"/>
              </a:rPr>
              <a:t>Clique para editar o formato de texto dos tópicos</a:t>
            </a:r>
          </a:p>
          <a:p>
            <a:pPr marL="864000" lvl="1" indent="-324000">
              <a:spcBef>
                <a:spcPts val="1134"/>
              </a:spcBef>
              <a:buClr>
                <a:srgbClr val="000000"/>
              </a:buClr>
              <a:buSzPct val="75000"/>
              <a:buFont typeface="Symbol" charset="2"/>
              <a:buChar char=""/>
            </a:pPr>
            <a:r>
              <a:rPr lang="pt-BR" sz="1800" b="0" strike="noStrike" spc="-1">
                <a:solidFill>
                  <a:srgbClr val="000000"/>
                </a:solidFill>
                <a:latin typeface="Arial"/>
              </a:rPr>
              <a:t>2.º nível de tópicos</a:t>
            </a:r>
          </a:p>
          <a:p>
            <a:pPr marL="1296000" lvl="2" indent="-288000">
              <a:spcBef>
                <a:spcPts val="850"/>
              </a:spcBef>
              <a:buClr>
                <a:srgbClr val="000000"/>
              </a:buClr>
              <a:buSzPct val="45000"/>
              <a:buFont typeface="Wingdings" charset="2"/>
              <a:buChar char=""/>
            </a:pPr>
            <a:r>
              <a:rPr lang="pt-BR" sz="1800" b="0" strike="noStrike" spc="-1">
                <a:solidFill>
                  <a:srgbClr val="000000"/>
                </a:solidFill>
                <a:latin typeface="Arial"/>
              </a:rPr>
              <a:t>3.º nível de tópicos</a:t>
            </a:r>
          </a:p>
          <a:p>
            <a:pPr marL="1728000" lvl="3" indent="-216000">
              <a:spcBef>
                <a:spcPts val="567"/>
              </a:spcBef>
              <a:buClr>
                <a:srgbClr val="000000"/>
              </a:buClr>
              <a:buSzPct val="75000"/>
              <a:buFont typeface="Symbol" charset="2"/>
              <a:buChar char=""/>
            </a:pPr>
            <a:r>
              <a:rPr lang="pt-BR" sz="1800" b="0" strike="noStrike" spc="-1">
                <a:solidFill>
                  <a:srgbClr val="000000"/>
                </a:solidFill>
                <a:latin typeface="Arial"/>
              </a:rPr>
              <a:t>4.º nível de tópicos</a:t>
            </a:r>
          </a:p>
          <a:p>
            <a:pPr marL="2160000" lvl="4" indent="-216000">
              <a:spcBef>
                <a:spcPts val="283"/>
              </a:spcBef>
              <a:buClr>
                <a:srgbClr val="000000"/>
              </a:buClr>
              <a:buSzPct val="45000"/>
              <a:buFont typeface="Wingdings" charset="2"/>
              <a:buChar char=""/>
            </a:pPr>
            <a:r>
              <a:rPr lang="pt-BR" sz="1800" b="0" strike="noStrike" spc="-1">
                <a:solidFill>
                  <a:srgbClr val="000000"/>
                </a:solidFill>
                <a:latin typeface="Arial"/>
              </a:rPr>
              <a:t>5.º nível de tópicos</a:t>
            </a:r>
          </a:p>
          <a:p>
            <a:pPr marL="2592000" lvl="5" indent="-216000">
              <a:spcBef>
                <a:spcPts val="283"/>
              </a:spcBef>
              <a:buClr>
                <a:srgbClr val="000000"/>
              </a:buClr>
              <a:buSzPct val="45000"/>
              <a:buFont typeface="Wingdings" charset="2"/>
              <a:buChar char=""/>
            </a:pPr>
            <a:r>
              <a:rPr lang="pt-BR" sz="1800" b="0" strike="noStrike" spc="-1">
                <a:solidFill>
                  <a:srgbClr val="000000"/>
                </a:solidFill>
                <a:latin typeface="Arial"/>
              </a:rPr>
              <a:t>6.º nível de tópicos</a:t>
            </a:r>
          </a:p>
          <a:p>
            <a:pPr marL="3024000" lvl="6" indent="-216000">
              <a:spcBef>
                <a:spcPts val="283"/>
              </a:spcBef>
              <a:buClr>
                <a:srgbClr val="000000"/>
              </a:buClr>
              <a:buSzPct val="45000"/>
              <a:buFont typeface="Wingdings" charset="2"/>
              <a:buChar char=""/>
            </a:pPr>
            <a:r>
              <a:rPr lang="pt-BR" sz="1800" b="0" strike="noStrike" spc="-1">
                <a:solidFill>
                  <a:srgbClr val="000000"/>
                </a:solidFill>
                <a:latin typeface="Arial"/>
              </a:rPr>
              <a:t>7.º nível de tópicos</a:t>
            </a:r>
          </a:p>
        </p:txBody>
      </p:sp>
      <p:sp>
        <p:nvSpPr>
          <p:cNvPr id="2" name="PlaceHolder 3"/>
          <p:cNvSpPr>
            <a:spLocks noGrp="1"/>
          </p:cNvSpPr>
          <p:nvPr>
            <p:ph type="body"/>
          </p:nvPr>
        </p:nvSpPr>
        <p:spPr>
          <a:xfrm>
            <a:off x="1440000" y="23198400"/>
            <a:ext cx="25922520" cy="11952360"/>
          </a:xfrm>
          <a:prstGeom prst="rect">
            <a:avLst/>
          </a:prstGeom>
          <a:noFill/>
          <a:ln w="0">
            <a:noFill/>
          </a:ln>
        </p:spPr>
        <p:txBody>
          <a:bodyPr lIns="0" tIns="0" rIns="0" bIns="0" anchor="t">
            <a:normAutofit/>
          </a:bodyPr>
          <a:lstStyle/>
          <a:p>
            <a:pPr marL="432000" indent="-324000">
              <a:spcBef>
                <a:spcPts val="1417"/>
              </a:spcBef>
              <a:buClr>
                <a:srgbClr val="000000"/>
              </a:buClr>
              <a:buSzPct val="45000"/>
              <a:buFont typeface="Wingdings" charset="2"/>
              <a:buChar char=""/>
            </a:pPr>
            <a:r>
              <a:rPr lang="pt-BR" sz="1800" b="0" strike="noStrike" spc="-1">
                <a:solidFill>
                  <a:srgbClr val="000000"/>
                </a:solidFill>
                <a:latin typeface="Arial"/>
              </a:rPr>
              <a:t>Clique para editar o formato de texto dos tópicos</a:t>
            </a:r>
          </a:p>
          <a:p>
            <a:pPr marL="864000" lvl="1" indent="-324000">
              <a:spcBef>
                <a:spcPts val="1134"/>
              </a:spcBef>
              <a:buClr>
                <a:srgbClr val="000000"/>
              </a:buClr>
              <a:buSzPct val="75000"/>
              <a:buFont typeface="Symbol" charset="2"/>
              <a:buChar char=""/>
            </a:pPr>
            <a:r>
              <a:rPr lang="pt-BR" sz="1800" b="0" strike="noStrike" spc="-1">
                <a:solidFill>
                  <a:srgbClr val="000000"/>
                </a:solidFill>
                <a:latin typeface="Arial"/>
              </a:rPr>
              <a:t>2.º nível de tópicos</a:t>
            </a:r>
          </a:p>
          <a:p>
            <a:pPr marL="1296000" lvl="2" indent="-288000">
              <a:spcBef>
                <a:spcPts val="850"/>
              </a:spcBef>
              <a:buClr>
                <a:srgbClr val="000000"/>
              </a:buClr>
              <a:buSzPct val="45000"/>
              <a:buFont typeface="Wingdings" charset="2"/>
              <a:buChar char=""/>
            </a:pPr>
            <a:r>
              <a:rPr lang="pt-BR" sz="1800" b="0" strike="noStrike" spc="-1">
                <a:solidFill>
                  <a:srgbClr val="000000"/>
                </a:solidFill>
                <a:latin typeface="Arial"/>
              </a:rPr>
              <a:t>3.º nível de tópicos</a:t>
            </a:r>
          </a:p>
          <a:p>
            <a:pPr marL="1728000" lvl="3" indent="-216000">
              <a:spcBef>
                <a:spcPts val="567"/>
              </a:spcBef>
              <a:buClr>
                <a:srgbClr val="000000"/>
              </a:buClr>
              <a:buSzPct val="75000"/>
              <a:buFont typeface="Symbol" charset="2"/>
              <a:buChar char=""/>
            </a:pPr>
            <a:r>
              <a:rPr lang="pt-BR" sz="1800" b="0" strike="noStrike" spc="-1">
                <a:solidFill>
                  <a:srgbClr val="000000"/>
                </a:solidFill>
                <a:latin typeface="Arial"/>
              </a:rPr>
              <a:t>4.º nível de tópicos</a:t>
            </a:r>
          </a:p>
          <a:p>
            <a:pPr marL="2160000" lvl="4" indent="-216000">
              <a:spcBef>
                <a:spcPts val="283"/>
              </a:spcBef>
              <a:buClr>
                <a:srgbClr val="000000"/>
              </a:buClr>
              <a:buSzPct val="45000"/>
              <a:buFont typeface="Wingdings" charset="2"/>
              <a:buChar char=""/>
            </a:pPr>
            <a:r>
              <a:rPr lang="pt-BR" sz="1800" b="0" strike="noStrike" spc="-1">
                <a:solidFill>
                  <a:srgbClr val="000000"/>
                </a:solidFill>
                <a:latin typeface="Arial"/>
              </a:rPr>
              <a:t>5.º nível de tópicos</a:t>
            </a:r>
          </a:p>
          <a:p>
            <a:pPr marL="2592000" lvl="5" indent="-216000">
              <a:spcBef>
                <a:spcPts val="283"/>
              </a:spcBef>
              <a:buClr>
                <a:srgbClr val="000000"/>
              </a:buClr>
              <a:buSzPct val="45000"/>
              <a:buFont typeface="Wingdings" charset="2"/>
              <a:buChar char=""/>
            </a:pPr>
            <a:r>
              <a:rPr lang="pt-BR" sz="1800" b="0" strike="noStrike" spc="-1">
                <a:solidFill>
                  <a:srgbClr val="000000"/>
                </a:solidFill>
                <a:latin typeface="Arial"/>
              </a:rPr>
              <a:t>6.º nível de tópicos</a:t>
            </a:r>
          </a:p>
          <a:p>
            <a:pPr marL="3024000" lvl="6" indent="-216000">
              <a:spcBef>
                <a:spcPts val="283"/>
              </a:spcBef>
              <a:buClr>
                <a:srgbClr val="000000"/>
              </a:buClr>
              <a:buSzPct val="45000"/>
              <a:buFont typeface="Wingdings" charset="2"/>
              <a:buChar char=""/>
            </a:pPr>
            <a:r>
              <a:rPr lang="pt-BR" sz="1800" b="0" strike="noStrike" spc="-1">
                <a:solidFill>
                  <a:srgbClr val="000000"/>
                </a:solidFill>
                <a:latin typeface="Arial"/>
              </a:rPr>
              <a:t>7.º nível de tópicos</a:t>
            </a:r>
          </a:p>
        </p:txBody>
      </p:sp>
    </p:spTree>
  </p:cSld>
  <p:clrMap bg1="lt1" tx1="dk1" bg2="lt2" tx2="dk2" accent1="accent1" accent2="accent2" accent3="accent3" accent4="accent4" accent5="accent5" accent6="accent6" hlink="hlink" folHlink="folHlink"/>
  <p:sldLayoutIdLst>
    <p:sldLayoutId id="214748365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 name="PlaceHolder 1"/>
          <p:cNvSpPr>
            <a:spLocks noGrp="1"/>
          </p:cNvSpPr>
          <p:nvPr>
            <p:ph type="title"/>
          </p:nvPr>
        </p:nvSpPr>
        <p:spPr>
          <a:xfrm>
            <a:off x="2160360" y="13421520"/>
            <a:ext cx="24482160" cy="9259920"/>
          </a:xfrm>
          <a:prstGeom prst="rect">
            <a:avLst/>
          </a:prstGeom>
          <a:noFill/>
          <a:ln w="0">
            <a:noFill/>
          </a:ln>
        </p:spPr>
        <p:txBody>
          <a:bodyPr lIns="0" tIns="0" rIns="0" bIns="0" anchor="ctr">
            <a:noAutofit/>
          </a:bodyPr>
          <a:lstStyle/>
          <a:p>
            <a:pPr indent="0">
              <a:buNone/>
            </a:pPr>
            <a:r>
              <a:rPr lang="pt-BR" sz="1800" b="0" strike="noStrike" spc="-1">
                <a:solidFill>
                  <a:srgbClr val="000000"/>
                </a:solidFill>
                <a:latin typeface="Arial"/>
              </a:rPr>
              <a:t>Clique para editar o formato do texto do título</a:t>
            </a:r>
          </a:p>
        </p:txBody>
      </p:sp>
      <p:sp>
        <p:nvSpPr>
          <p:cNvPr id="7" name="PlaceHolder 2"/>
          <p:cNvSpPr>
            <a:spLocks noGrp="1"/>
          </p:cNvSpPr>
          <p:nvPr>
            <p:ph type="body"/>
          </p:nvPr>
        </p:nvSpPr>
        <p:spPr>
          <a:xfrm>
            <a:off x="1440000" y="10109880"/>
            <a:ext cx="12649680" cy="11952360"/>
          </a:xfrm>
          <a:prstGeom prst="rect">
            <a:avLst/>
          </a:prstGeom>
          <a:noFill/>
          <a:ln w="0">
            <a:noFill/>
          </a:ln>
        </p:spPr>
        <p:txBody>
          <a:bodyPr lIns="0" tIns="0" rIns="0" bIns="0" anchor="t">
            <a:normAutofit/>
          </a:bodyPr>
          <a:lstStyle/>
          <a:p>
            <a:pPr marL="432000" indent="-324000">
              <a:spcBef>
                <a:spcPts val="1417"/>
              </a:spcBef>
              <a:buClr>
                <a:srgbClr val="000000"/>
              </a:buClr>
              <a:buSzPct val="45000"/>
              <a:buFont typeface="Wingdings" charset="2"/>
              <a:buChar char=""/>
            </a:pPr>
            <a:r>
              <a:rPr lang="pt-BR" sz="1800" b="0" strike="noStrike" spc="-1">
                <a:solidFill>
                  <a:srgbClr val="000000"/>
                </a:solidFill>
                <a:latin typeface="Arial"/>
              </a:rPr>
              <a:t>Clique para editar o formato de texto dos tópicos</a:t>
            </a:r>
          </a:p>
          <a:p>
            <a:pPr marL="864000" lvl="1" indent="-324000">
              <a:spcBef>
                <a:spcPts val="1134"/>
              </a:spcBef>
              <a:buClr>
                <a:srgbClr val="000000"/>
              </a:buClr>
              <a:buSzPct val="75000"/>
              <a:buFont typeface="Symbol" charset="2"/>
              <a:buChar char=""/>
            </a:pPr>
            <a:r>
              <a:rPr lang="pt-BR" sz="1800" b="0" strike="noStrike" spc="-1">
                <a:solidFill>
                  <a:srgbClr val="000000"/>
                </a:solidFill>
                <a:latin typeface="Arial"/>
              </a:rPr>
              <a:t>2.º nível de tópicos</a:t>
            </a:r>
          </a:p>
          <a:p>
            <a:pPr marL="1296000" lvl="2" indent="-288000">
              <a:spcBef>
                <a:spcPts val="850"/>
              </a:spcBef>
              <a:buClr>
                <a:srgbClr val="000000"/>
              </a:buClr>
              <a:buSzPct val="45000"/>
              <a:buFont typeface="Wingdings" charset="2"/>
              <a:buChar char=""/>
            </a:pPr>
            <a:r>
              <a:rPr lang="pt-BR" sz="1800" b="0" strike="noStrike" spc="-1">
                <a:solidFill>
                  <a:srgbClr val="000000"/>
                </a:solidFill>
                <a:latin typeface="Arial"/>
              </a:rPr>
              <a:t>3.º nível de tópicos</a:t>
            </a:r>
          </a:p>
          <a:p>
            <a:pPr marL="1728000" lvl="3" indent="-216000">
              <a:spcBef>
                <a:spcPts val="567"/>
              </a:spcBef>
              <a:buClr>
                <a:srgbClr val="000000"/>
              </a:buClr>
              <a:buSzPct val="75000"/>
              <a:buFont typeface="Symbol" charset="2"/>
              <a:buChar char=""/>
            </a:pPr>
            <a:r>
              <a:rPr lang="pt-BR" sz="1800" b="0" strike="noStrike" spc="-1">
                <a:solidFill>
                  <a:srgbClr val="000000"/>
                </a:solidFill>
                <a:latin typeface="Arial"/>
              </a:rPr>
              <a:t>4.º nível de tópicos</a:t>
            </a:r>
          </a:p>
          <a:p>
            <a:pPr marL="2160000" lvl="4" indent="-216000">
              <a:spcBef>
                <a:spcPts val="283"/>
              </a:spcBef>
              <a:buClr>
                <a:srgbClr val="000000"/>
              </a:buClr>
              <a:buSzPct val="45000"/>
              <a:buFont typeface="Wingdings" charset="2"/>
              <a:buChar char=""/>
            </a:pPr>
            <a:r>
              <a:rPr lang="pt-BR" sz="1800" b="0" strike="noStrike" spc="-1">
                <a:solidFill>
                  <a:srgbClr val="000000"/>
                </a:solidFill>
                <a:latin typeface="Arial"/>
              </a:rPr>
              <a:t>5.º nível de tópicos</a:t>
            </a:r>
          </a:p>
          <a:p>
            <a:pPr marL="2592000" lvl="5" indent="-216000">
              <a:spcBef>
                <a:spcPts val="283"/>
              </a:spcBef>
              <a:buClr>
                <a:srgbClr val="000000"/>
              </a:buClr>
              <a:buSzPct val="45000"/>
              <a:buFont typeface="Wingdings" charset="2"/>
              <a:buChar char=""/>
            </a:pPr>
            <a:r>
              <a:rPr lang="pt-BR" sz="1800" b="0" strike="noStrike" spc="-1">
                <a:solidFill>
                  <a:srgbClr val="000000"/>
                </a:solidFill>
                <a:latin typeface="Arial"/>
              </a:rPr>
              <a:t>6.º nível de tópicos</a:t>
            </a:r>
          </a:p>
          <a:p>
            <a:pPr marL="3024000" lvl="6" indent="-216000">
              <a:spcBef>
                <a:spcPts val="283"/>
              </a:spcBef>
              <a:buClr>
                <a:srgbClr val="000000"/>
              </a:buClr>
              <a:buSzPct val="45000"/>
              <a:buFont typeface="Wingdings" charset="2"/>
              <a:buChar char=""/>
            </a:pPr>
            <a:r>
              <a:rPr lang="pt-BR" sz="1800" b="0" strike="noStrike" spc="-1">
                <a:solidFill>
                  <a:srgbClr val="000000"/>
                </a:solidFill>
                <a:latin typeface="Arial"/>
              </a:rPr>
              <a:t>7.º nível de tópicos</a:t>
            </a:r>
          </a:p>
        </p:txBody>
      </p:sp>
      <p:sp>
        <p:nvSpPr>
          <p:cNvPr id="8" name="PlaceHolder 3"/>
          <p:cNvSpPr>
            <a:spLocks noGrp="1"/>
          </p:cNvSpPr>
          <p:nvPr>
            <p:ph type="body"/>
          </p:nvPr>
        </p:nvSpPr>
        <p:spPr>
          <a:xfrm>
            <a:off x="14722920" y="10109880"/>
            <a:ext cx="12649680" cy="11952360"/>
          </a:xfrm>
          <a:prstGeom prst="rect">
            <a:avLst/>
          </a:prstGeom>
          <a:noFill/>
          <a:ln w="0">
            <a:noFill/>
          </a:ln>
        </p:spPr>
        <p:txBody>
          <a:bodyPr lIns="0" tIns="0" rIns="0" bIns="0" anchor="t">
            <a:normAutofit/>
          </a:bodyPr>
          <a:lstStyle/>
          <a:p>
            <a:pPr marL="432000" indent="-324000">
              <a:spcBef>
                <a:spcPts val="1417"/>
              </a:spcBef>
              <a:buClr>
                <a:srgbClr val="000000"/>
              </a:buClr>
              <a:buSzPct val="45000"/>
              <a:buFont typeface="Wingdings" charset="2"/>
              <a:buChar char=""/>
            </a:pPr>
            <a:r>
              <a:rPr lang="pt-BR" sz="1800" b="0" strike="noStrike" spc="-1">
                <a:solidFill>
                  <a:srgbClr val="000000"/>
                </a:solidFill>
                <a:latin typeface="Arial"/>
              </a:rPr>
              <a:t>Clique para editar o formato de texto dos tópicos</a:t>
            </a:r>
          </a:p>
          <a:p>
            <a:pPr marL="864000" lvl="1" indent="-324000">
              <a:spcBef>
                <a:spcPts val="1134"/>
              </a:spcBef>
              <a:buClr>
                <a:srgbClr val="000000"/>
              </a:buClr>
              <a:buSzPct val="75000"/>
              <a:buFont typeface="Symbol" charset="2"/>
              <a:buChar char=""/>
            </a:pPr>
            <a:r>
              <a:rPr lang="pt-BR" sz="1800" b="0" strike="noStrike" spc="-1">
                <a:solidFill>
                  <a:srgbClr val="000000"/>
                </a:solidFill>
                <a:latin typeface="Arial"/>
              </a:rPr>
              <a:t>2.º nível de tópicos</a:t>
            </a:r>
          </a:p>
          <a:p>
            <a:pPr marL="1296000" lvl="2" indent="-288000">
              <a:spcBef>
                <a:spcPts val="850"/>
              </a:spcBef>
              <a:buClr>
                <a:srgbClr val="000000"/>
              </a:buClr>
              <a:buSzPct val="45000"/>
              <a:buFont typeface="Wingdings" charset="2"/>
              <a:buChar char=""/>
            </a:pPr>
            <a:r>
              <a:rPr lang="pt-BR" sz="1800" b="0" strike="noStrike" spc="-1">
                <a:solidFill>
                  <a:srgbClr val="000000"/>
                </a:solidFill>
                <a:latin typeface="Arial"/>
              </a:rPr>
              <a:t>3.º nível de tópicos</a:t>
            </a:r>
          </a:p>
          <a:p>
            <a:pPr marL="1728000" lvl="3" indent="-216000">
              <a:spcBef>
                <a:spcPts val="567"/>
              </a:spcBef>
              <a:buClr>
                <a:srgbClr val="000000"/>
              </a:buClr>
              <a:buSzPct val="75000"/>
              <a:buFont typeface="Symbol" charset="2"/>
              <a:buChar char=""/>
            </a:pPr>
            <a:r>
              <a:rPr lang="pt-BR" sz="1800" b="0" strike="noStrike" spc="-1">
                <a:solidFill>
                  <a:srgbClr val="000000"/>
                </a:solidFill>
                <a:latin typeface="Arial"/>
              </a:rPr>
              <a:t>4.º nível de tópicos</a:t>
            </a:r>
          </a:p>
          <a:p>
            <a:pPr marL="2160000" lvl="4" indent="-216000">
              <a:spcBef>
                <a:spcPts val="283"/>
              </a:spcBef>
              <a:buClr>
                <a:srgbClr val="000000"/>
              </a:buClr>
              <a:buSzPct val="45000"/>
              <a:buFont typeface="Wingdings" charset="2"/>
              <a:buChar char=""/>
            </a:pPr>
            <a:r>
              <a:rPr lang="pt-BR" sz="1800" b="0" strike="noStrike" spc="-1">
                <a:solidFill>
                  <a:srgbClr val="000000"/>
                </a:solidFill>
                <a:latin typeface="Arial"/>
              </a:rPr>
              <a:t>5.º nível de tópicos</a:t>
            </a:r>
          </a:p>
          <a:p>
            <a:pPr marL="2592000" lvl="5" indent="-216000">
              <a:spcBef>
                <a:spcPts val="283"/>
              </a:spcBef>
              <a:buClr>
                <a:srgbClr val="000000"/>
              </a:buClr>
              <a:buSzPct val="45000"/>
              <a:buFont typeface="Wingdings" charset="2"/>
              <a:buChar char=""/>
            </a:pPr>
            <a:r>
              <a:rPr lang="pt-BR" sz="1800" b="0" strike="noStrike" spc="-1">
                <a:solidFill>
                  <a:srgbClr val="000000"/>
                </a:solidFill>
                <a:latin typeface="Arial"/>
              </a:rPr>
              <a:t>6.º nível de tópicos</a:t>
            </a:r>
          </a:p>
          <a:p>
            <a:pPr marL="3024000" lvl="6" indent="-216000">
              <a:spcBef>
                <a:spcPts val="283"/>
              </a:spcBef>
              <a:buClr>
                <a:srgbClr val="000000"/>
              </a:buClr>
              <a:buSzPct val="45000"/>
              <a:buFont typeface="Wingdings" charset="2"/>
              <a:buChar char=""/>
            </a:pPr>
            <a:r>
              <a:rPr lang="pt-BR" sz="1800" b="0" strike="noStrike" spc="-1">
                <a:solidFill>
                  <a:srgbClr val="000000"/>
                </a:solidFill>
                <a:latin typeface="Arial"/>
              </a:rPr>
              <a:t>7.º nível de tópicos</a:t>
            </a:r>
          </a:p>
        </p:txBody>
      </p:sp>
      <p:sp>
        <p:nvSpPr>
          <p:cNvPr id="9" name="PlaceHolder 4"/>
          <p:cNvSpPr>
            <a:spLocks noGrp="1"/>
          </p:cNvSpPr>
          <p:nvPr>
            <p:ph type="body"/>
          </p:nvPr>
        </p:nvSpPr>
        <p:spPr>
          <a:xfrm>
            <a:off x="1440000" y="23198400"/>
            <a:ext cx="12649680" cy="11952360"/>
          </a:xfrm>
          <a:prstGeom prst="rect">
            <a:avLst/>
          </a:prstGeom>
          <a:noFill/>
          <a:ln w="0">
            <a:noFill/>
          </a:ln>
        </p:spPr>
        <p:txBody>
          <a:bodyPr lIns="0" tIns="0" rIns="0" bIns="0" anchor="t">
            <a:normAutofit/>
          </a:bodyPr>
          <a:lstStyle/>
          <a:p>
            <a:pPr marL="432000" indent="-324000">
              <a:spcBef>
                <a:spcPts val="1417"/>
              </a:spcBef>
              <a:buClr>
                <a:srgbClr val="000000"/>
              </a:buClr>
              <a:buSzPct val="45000"/>
              <a:buFont typeface="Wingdings" charset="2"/>
              <a:buChar char=""/>
            </a:pPr>
            <a:r>
              <a:rPr lang="pt-BR" sz="1800" b="0" strike="noStrike" spc="-1">
                <a:solidFill>
                  <a:srgbClr val="000000"/>
                </a:solidFill>
                <a:latin typeface="Arial"/>
              </a:rPr>
              <a:t>Clique para editar o formato de texto dos tópicos</a:t>
            </a:r>
          </a:p>
          <a:p>
            <a:pPr marL="864000" lvl="1" indent="-324000">
              <a:spcBef>
                <a:spcPts val="1134"/>
              </a:spcBef>
              <a:buClr>
                <a:srgbClr val="000000"/>
              </a:buClr>
              <a:buSzPct val="75000"/>
              <a:buFont typeface="Symbol" charset="2"/>
              <a:buChar char=""/>
            </a:pPr>
            <a:r>
              <a:rPr lang="pt-BR" sz="1800" b="0" strike="noStrike" spc="-1">
                <a:solidFill>
                  <a:srgbClr val="000000"/>
                </a:solidFill>
                <a:latin typeface="Arial"/>
              </a:rPr>
              <a:t>2.º nível de tópicos</a:t>
            </a:r>
          </a:p>
          <a:p>
            <a:pPr marL="1296000" lvl="2" indent="-288000">
              <a:spcBef>
                <a:spcPts val="850"/>
              </a:spcBef>
              <a:buClr>
                <a:srgbClr val="000000"/>
              </a:buClr>
              <a:buSzPct val="45000"/>
              <a:buFont typeface="Wingdings" charset="2"/>
              <a:buChar char=""/>
            </a:pPr>
            <a:r>
              <a:rPr lang="pt-BR" sz="1800" b="0" strike="noStrike" spc="-1">
                <a:solidFill>
                  <a:srgbClr val="000000"/>
                </a:solidFill>
                <a:latin typeface="Arial"/>
              </a:rPr>
              <a:t>3.º nível de tópicos</a:t>
            </a:r>
          </a:p>
          <a:p>
            <a:pPr marL="1728000" lvl="3" indent="-216000">
              <a:spcBef>
                <a:spcPts val="567"/>
              </a:spcBef>
              <a:buClr>
                <a:srgbClr val="000000"/>
              </a:buClr>
              <a:buSzPct val="75000"/>
              <a:buFont typeface="Symbol" charset="2"/>
              <a:buChar char=""/>
            </a:pPr>
            <a:r>
              <a:rPr lang="pt-BR" sz="1800" b="0" strike="noStrike" spc="-1">
                <a:solidFill>
                  <a:srgbClr val="000000"/>
                </a:solidFill>
                <a:latin typeface="Arial"/>
              </a:rPr>
              <a:t>4.º nível de tópicos</a:t>
            </a:r>
          </a:p>
          <a:p>
            <a:pPr marL="2160000" lvl="4" indent="-216000">
              <a:spcBef>
                <a:spcPts val="283"/>
              </a:spcBef>
              <a:buClr>
                <a:srgbClr val="000000"/>
              </a:buClr>
              <a:buSzPct val="45000"/>
              <a:buFont typeface="Wingdings" charset="2"/>
              <a:buChar char=""/>
            </a:pPr>
            <a:r>
              <a:rPr lang="pt-BR" sz="1800" b="0" strike="noStrike" spc="-1">
                <a:solidFill>
                  <a:srgbClr val="000000"/>
                </a:solidFill>
                <a:latin typeface="Arial"/>
              </a:rPr>
              <a:t>5.º nível de tópicos</a:t>
            </a:r>
          </a:p>
          <a:p>
            <a:pPr marL="2592000" lvl="5" indent="-216000">
              <a:spcBef>
                <a:spcPts val="283"/>
              </a:spcBef>
              <a:buClr>
                <a:srgbClr val="000000"/>
              </a:buClr>
              <a:buSzPct val="45000"/>
              <a:buFont typeface="Wingdings" charset="2"/>
              <a:buChar char=""/>
            </a:pPr>
            <a:r>
              <a:rPr lang="pt-BR" sz="1800" b="0" strike="noStrike" spc="-1">
                <a:solidFill>
                  <a:srgbClr val="000000"/>
                </a:solidFill>
                <a:latin typeface="Arial"/>
              </a:rPr>
              <a:t>6.º nível de tópicos</a:t>
            </a:r>
          </a:p>
          <a:p>
            <a:pPr marL="3024000" lvl="6" indent="-216000">
              <a:spcBef>
                <a:spcPts val="283"/>
              </a:spcBef>
              <a:buClr>
                <a:srgbClr val="000000"/>
              </a:buClr>
              <a:buSzPct val="45000"/>
              <a:buFont typeface="Wingdings" charset="2"/>
              <a:buChar char=""/>
            </a:pPr>
            <a:r>
              <a:rPr lang="pt-BR" sz="1800" b="0" strike="noStrike" spc="-1">
                <a:solidFill>
                  <a:srgbClr val="000000"/>
                </a:solidFill>
                <a:latin typeface="Arial"/>
              </a:rPr>
              <a:t>7.º nível de tópicos</a:t>
            </a:r>
          </a:p>
        </p:txBody>
      </p:sp>
      <p:sp>
        <p:nvSpPr>
          <p:cNvPr id="10" name="PlaceHolder 5"/>
          <p:cNvSpPr>
            <a:spLocks noGrp="1"/>
          </p:cNvSpPr>
          <p:nvPr>
            <p:ph type="body"/>
          </p:nvPr>
        </p:nvSpPr>
        <p:spPr>
          <a:xfrm>
            <a:off x="14722920" y="23198400"/>
            <a:ext cx="12649680" cy="11952360"/>
          </a:xfrm>
          <a:prstGeom prst="rect">
            <a:avLst/>
          </a:prstGeom>
          <a:noFill/>
          <a:ln w="0">
            <a:noFill/>
          </a:ln>
        </p:spPr>
        <p:txBody>
          <a:bodyPr lIns="0" tIns="0" rIns="0" bIns="0" anchor="t">
            <a:normAutofit/>
          </a:bodyPr>
          <a:lstStyle/>
          <a:p>
            <a:pPr marL="432000" indent="-324000">
              <a:spcBef>
                <a:spcPts val="1417"/>
              </a:spcBef>
              <a:buClr>
                <a:srgbClr val="000000"/>
              </a:buClr>
              <a:buSzPct val="45000"/>
              <a:buFont typeface="Wingdings" charset="2"/>
              <a:buChar char=""/>
            </a:pPr>
            <a:r>
              <a:rPr lang="pt-BR" sz="1800" b="0" strike="noStrike" spc="-1">
                <a:solidFill>
                  <a:srgbClr val="000000"/>
                </a:solidFill>
                <a:latin typeface="Arial"/>
              </a:rPr>
              <a:t>Clique para editar o formato de texto dos tópicos</a:t>
            </a:r>
          </a:p>
          <a:p>
            <a:pPr marL="864000" lvl="1" indent="-324000">
              <a:spcBef>
                <a:spcPts val="1134"/>
              </a:spcBef>
              <a:buClr>
                <a:srgbClr val="000000"/>
              </a:buClr>
              <a:buSzPct val="75000"/>
              <a:buFont typeface="Symbol" charset="2"/>
              <a:buChar char=""/>
            </a:pPr>
            <a:r>
              <a:rPr lang="pt-BR" sz="1800" b="0" strike="noStrike" spc="-1">
                <a:solidFill>
                  <a:srgbClr val="000000"/>
                </a:solidFill>
                <a:latin typeface="Arial"/>
              </a:rPr>
              <a:t>2.º nível de tópicos</a:t>
            </a:r>
          </a:p>
          <a:p>
            <a:pPr marL="1296000" lvl="2" indent="-288000">
              <a:spcBef>
                <a:spcPts val="850"/>
              </a:spcBef>
              <a:buClr>
                <a:srgbClr val="000000"/>
              </a:buClr>
              <a:buSzPct val="45000"/>
              <a:buFont typeface="Wingdings" charset="2"/>
              <a:buChar char=""/>
            </a:pPr>
            <a:r>
              <a:rPr lang="pt-BR" sz="1800" b="0" strike="noStrike" spc="-1">
                <a:solidFill>
                  <a:srgbClr val="000000"/>
                </a:solidFill>
                <a:latin typeface="Arial"/>
              </a:rPr>
              <a:t>3.º nível de tópicos</a:t>
            </a:r>
          </a:p>
          <a:p>
            <a:pPr marL="1728000" lvl="3" indent="-216000">
              <a:spcBef>
                <a:spcPts val="567"/>
              </a:spcBef>
              <a:buClr>
                <a:srgbClr val="000000"/>
              </a:buClr>
              <a:buSzPct val="75000"/>
              <a:buFont typeface="Symbol" charset="2"/>
              <a:buChar char=""/>
            </a:pPr>
            <a:r>
              <a:rPr lang="pt-BR" sz="1800" b="0" strike="noStrike" spc="-1">
                <a:solidFill>
                  <a:srgbClr val="000000"/>
                </a:solidFill>
                <a:latin typeface="Arial"/>
              </a:rPr>
              <a:t>4.º nível de tópicos</a:t>
            </a:r>
          </a:p>
          <a:p>
            <a:pPr marL="2160000" lvl="4" indent="-216000">
              <a:spcBef>
                <a:spcPts val="283"/>
              </a:spcBef>
              <a:buClr>
                <a:srgbClr val="000000"/>
              </a:buClr>
              <a:buSzPct val="45000"/>
              <a:buFont typeface="Wingdings" charset="2"/>
              <a:buChar char=""/>
            </a:pPr>
            <a:r>
              <a:rPr lang="pt-BR" sz="1800" b="0" strike="noStrike" spc="-1">
                <a:solidFill>
                  <a:srgbClr val="000000"/>
                </a:solidFill>
                <a:latin typeface="Arial"/>
              </a:rPr>
              <a:t>5.º nível de tópicos</a:t>
            </a:r>
          </a:p>
          <a:p>
            <a:pPr marL="2592000" lvl="5" indent="-216000">
              <a:spcBef>
                <a:spcPts val="283"/>
              </a:spcBef>
              <a:buClr>
                <a:srgbClr val="000000"/>
              </a:buClr>
              <a:buSzPct val="45000"/>
              <a:buFont typeface="Wingdings" charset="2"/>
              <a:buChar char=""/>
            </a:pPr>
            <a:r>
              <a:rPr lang="pt-BR" sz="1800" b="0" strike="noStrike" spc="-1">
                <a:solidFill>
                  <a:srgbClr val="000000"/>
                </a:solidFill>
                <a:latin typeface="Arial"/>
              </a:rPr>
              <a:t>6.º nível de tópicos</a:t>
            </a:r>
          </a:p>
          <a:p>
            <a:pPr marL="3024000" lvl="6" indent="-216000">
              <a:spcBef>
                <a:spcPts val="283"/>
              </a:spcBef>
              <a:buClr>
                <a:srgbClr val="000000"/>
              </a:buClr>
              <a:buSzPct val="45000"/>
              <a:buFont typeface="Wingdings" charset="2"/>
              <a:buChar char=""/>
            </a:pPr>
            <a:r>
              <a:rPr lang="pt-BR" sz="1800" b="0" strike="noStrike" spc="-1">
                <a:solidFill>
                  <a:srgbClr val="000000"/>
                </a:solidFill>
                <a:latin typeface="Arial"/>
              </a:rPr>
              <a:t>7.º nível de tópicos</a:t>
            </a:r>
          </a:p>
        </p:txBody>
      </p:sp>
    </p:spTree>
  </p:cSld>
  <p:clrMap bg1="lt1" tx1="dk1" bg2="lt2" tx2="dk2" accent1="accent1" accent2="accent2" accent3="accent3" accent4="accent4" accent5="accent5" accent6="accent6" hlink="hlink" folHlink="folHlink"/>
  <p:sldLayoutIdLst>
    <p:sldLayoutId id="214748365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55"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 name="PlaceHolder 1"/>
          <p:cNvSpPr>
            <a:spLocks noGrp="1"/>
          </p:cNvSpPr>
          <p:nvPr>
            <p:ph type="title"/>
          </p:nvPr>
        </p:nvSpPr>
        <p:spPr>
          <a:xfrm>
            <a:off x="2160360" y="13421520"/>
            <a:ext cx="24482160" cy="9259920"/>
          </a:xfrm>
          <a:prstGeom prst="rect">
            <a:avLst/>
          </a:prstGeom>
          <a:noFill/>
          <a:ln w="0">
            <a:noFill/>
          </a:ln>
        </p:spPr>
        <p:txBody>
          <a:bodyPr lIns="0" tIns="0" rIns="0" bIns="0" anchor="ctr">
            <a:noAutofit/>
          </a:bodyPr>
          <a:lstStyle/>
          <a:p>
            <a:pPr indent="0">
              <a:buNone/>
            </a:pPr>
            <a:r>
              <a:rPr lang="pt-BR" sz="1800" b="0" strike="noStrike" spc="-1">
                <a:solidFill>
                  <a:srgbClr val="000000"/>
                </a:solidFill>
                <a:latin typeface="Arial"/>
              </a:rPr>
              <a:t>Clique para editar o formato do texto do título</a:t>
            </a:r>
          </a:p>
        </p:txBody>
      </p:sp>
      <p:sp>
        <p:nvSpPr>
          <p:cNvPr id="17" name="PlaceHolder 2"/>
          <p:cNvSpPr>
            <a:spLocks noGrp="1"/>
          </p:cNvSpPr>
          <p:nvPr>
            <p:ph type="body"/>
          </p:nvPr>
        </p:nvSpPr>
        <p:spPr>
          <a:xfrm>
            <a:off x="1440000" y="10109880"/>
            <a:ext cx="25922520" cy="25058160"/>
          </a:xfrm>
          <a:prstGeom prst="rect">
            <a:avLst/>
          </a:prstGeom>
          <a:noFill/>
          <a:ln w="0">
            <a:noFill/>
          </a:ln>
        </p:spPr>
        <p:txBody>
          <a:bodyPr lIns="0" tIns="0" rIns="0" bIns="0" anchor="t">
            <a:normAutofit/>
          </a:bodyPr>
          <a:lstStyle/>
          <a:p>
            <a:pPr marL="432000" indent="-324000">
              <a:spcBef>
                <a:spcPts val="1417"/>
              </a:spcBef>
              <a:buClr>
                <a:srgbClr val="000000"/>
              </a:buClr>
              <a:buSzPct val="45000"/>
              <a:buFont typeface="Wingdings" charset="2"/>
              <a:buChar char=""/>
            </a:pPr>
            <a:r>
              <a:rPr lang="pt-BR" sz="1800" b="0" strike="noStrike" spc="-1">
                <a:solidFill>
                  <a:srgbClr val="000000"/>
                </a:solidFill>
                <a:latin typeface="Arial"/>
              </a:rPr>
              <a:t>Clique para editar o formato de texto dos tópicos</a:t>
            </a:r>
          </a:p>
          <a:p>
            <a:pPr marL="864000" lvl="1" indent="-324000">
              <a:spcBef>
                <a:spcPts val="1134"/>
              </a:spcBef>
              <a:buClr>
                <a:srgbClr val="000000"/>
              </a:buClr>
              <a:buSzPct val="75000"/>
              <a:buFont typeface="Symbol" charset="2"/>
              <a:buChar char=""/>
            </a:pPr>
            <a:r>
              <a:rPr lang="pt-BR" sz="1800" b="0" strike="noStrike" spc="-1">
                <a:solidFill>
                  <a:srgbClr val="000000"/>
                </a:solidFill>
                <a:latin typeface="Arial"/>
              </a:rPr>
              <a:t>2.º nível de tópicos</a:t>
            </a:r>
          </a:p>
          <a:p>
            <a:pPr marL="1296000" lvl="2" indent="-288000">
              <a:spcBef>
                <a:spcPts val="850"/>
              </a:spcBef>
              <a:buClr>
                <a:srgbClr val="000000"/>
              </a:buClr>
              <a:buSzPct val="45000"/>
              <a:buFont typeface="Wingdings" charset="2"/>
              <a:buChar char=""/>
            </a:pPr>
            <a:r>
              <a:rPr lang="pt-BR" sz="1800" b="0" strike="noStrike" spc="-1">
                <a:solidFill>
                  <a:srgbClr val="000000"/>
                </a:solidFill>
                <a:latin typeface="Arial"/>
              </a:rPr>
              <a:t>3.º nível de tópicos</a:t>
            </a:r>
          </a:p>
          <a:p>
            <a:pPr marL="1728000" lvl="3" indent="-216000">
              <a:spcBef>
                <a:spcPts val="567"/>
              </a:spcBef>
              <a:buClr>
                <a:srgbClr val="000000"/>
              </a:buClr>
              <a:buSzPct val="75000"/>
              <a:buFont typeface="Symbol" charset="2"/>
              <a:buChar char=""/>
            </a:pPr>
            <a:r>
              <a:rPr lang="pt-BR" sz="1800" b="0" strike="noStrike" spc="-1">
                <a:solidFill>
                  <a:srgbClr val="000000"/>
                </a:solidFill>
                <a:latin typeface="Arial"/>
              </a:rPr>
              <a:t>4.º nível de tópicos</a:t>
            </a:r>
          </a:p>
          <a:p>
            <a:pPr marL="2160000" lvl="4" indent="-216000">
              <a:spcBef>
                <a:spcPts val="283"/>
              </a:spcBef>
              <a:buClr>
                <a:srgbClr val="000000"/>
              </a:buClr>
              <a:buSzPct val="45000"/>
              <a:buFont typeface="Wingdings" charset="2"/>
              <a:buChar char=""/>
            </a:pPr>
            <a:r>
              <a:rPr lang="pt-BR" sz="1800" b="0" strike="noStrike" spc="-1">
                <a:solidFill>
                  <a:srgbClr val="000000"/>
                </a:solidFill>
                <a:latin typeface="Arial"/>
              </a:rPr>
              <a:t>5.º nível de tópicos</a:t>
            </a:r>
          </a:p>
          <a:p>
            <a:pPr marL="2592000" lvl="5" indent="-216000">
              <a:spcBef>
                <a:spcPts val="283"/>
              </a:spcBef>
              <a:buClr>
                <a:srgbClr val="000000"/>
              </a:buClr>
              <a:buSzPct val="45000"/>
              <a:buFont typeface="Wingdings" charset="2"/>
              <a:buChar char=""/>
            </a:pPr>
            <a:r>
              <a:rPr lang="pt-BR" sz="1800" b="0" strike="noStrike" spc="-1">
                <a:solidFill>
                  <a:srgbClr val="000000"/>
                </a:solidFill>
                <a:latin typeface="Arial"/>
              </a:rPr>
              <a:t>6.º nível de tópicos</a:t>
            </a:r>
          </a:p>
          <a:p>
            <a:pPr marL="3024000" lvl="6" indent="-216000">
              <a:spcBef>
                <a:spcPts val="283"/>
              </a:spcBef>
              <a:buClr>
                <a:srgbClr val="000000"/>
              </a:buClr>
              <a:buSzPct val="45000"/>
              <a:buFont typeface="Wingdings" charset="2"/>
              <a:buChar char=""/>
            </a:pPr>
            <a:r>
              <a:rPr lang="pt-BR" sz="1800" b="0" strike="noStrike" spc="-1">
                <a:solidFill>
                  <a:srgbClr val="000000"/>
                </a:solidFill>
                <a:latin typeface="Arial"/>
              </a:rPr>
              <a:t>7.º nível de tópicos</a:t>
            </a:r>
          </a:p>
        </p:txBody>
      </p:sp>
    </p:spTree>
  </p:cSld>
  <p:clrMap bg1="lt1" tx1="dk1" bg2="lt2" tx2="dk2" accent1="accent1" accent2="accent2" accent3="accent3" accent4="accent4" accent5="accent5" accent6="accent6" hlink="hlink" folHlink="folHlink"/>
  <p:sldLayoutIdLst>
    <p:sldLayoutId id="2147483657"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 name="PlaceHolder 1"/>
          <p:cNvSpPr>
            <a:spLocks noGrp="1"/>
          </p:cNvSpPr>
          <p:nvPr>
            <p:ph type="title"/>
          </p:nvPr>
        </p:nvSpPr>
        <p:spPr>
          <a:xfrm>
            <a:off x="2160360" y="13421520"/>
            <a:ext cx="24482160" cy="9259920"/>
          </a:xfrm>
          <a:prstGeom prst="rect">
            <a:avLst/>
          </a:prstGeom>
          <a:noFill/>
          <a:ln w="0">
            <a:noFill/>
          </a:ln>
        </p:spPr>
        <p:txBody>
          <a:bodyPr lIns="0" tIns="0" rIns="0" bIns="0" anchor="ctr">
            <a:noAutofit/>
          </a:bodyPr>
          <a:lstStyle/>
          <a:p>
            <a:pPr indent="0">
              <a:buNone/>
            </a:pPr>
            <a:r>
              <a:rPr lang="pt-BR" sz="1800" b="0" strike="noStrike" spc="-1">
                <a:solidFill>
                  <a:srgbClr val="000000"/>
                </a:solidFill>
                <a:latin typeface="Arial"/>
              </a:rPr>
              <a:t>Clique para editar o formato do texto do título</a:t>
            </a:r>
          </a:p>
        </p:txBody>
      </p:sp>
      <p:sp>
        <p:nvSpPr>
          <p:cNvPr id="21" name="PlaceHolder 2"/>
          <p:cNvSpPr>
            <a:spLocks noGrp="1"/>
          </p:cNvSpPr>
          <p:nvPr>
            <p:ph type="body"/>
          </p:nvPr>
        </p:nvSpPr>
        <p:spPr>
          <a:xfrm>
            <a:off x="1440000" y="10109880"/>
            <a:ext cx="25922520" cy="25058160"/>
          </a:xfrm>
          <a:prstGeom prst="rect">
            <a:avLst/>
          </a:prstGeom>
          <a:noFill/>
          <a:ln w="0">
            <a:noFill/>
          </a:ln>
        </p:spPr>
        <p:txBody>
          <a:bodyPr lIns="0" tIns="0" rIns="0" bIns="0" anchor="t">
            <a:normAutofit/>
          </a:bodyPr>
          <a:lstStyle/>
          <a:p>
            <a:pPr marL="432000" indent="-324000">
              <a:spcBef>
                <a:spcPts val="1417"/>
              </a:spcBef>
              <a:buClr>
                <a:srgbClr val="000000"/>
              </a:buClr>
              <a:buSzPct val="45000"/>
              <a:buFont typeface="Wingdings" charset="2"/>
              <a:buChar char=""/>
            </a:pPr>
            <a:r>
              <a:rPr lang="pt-BR" sz="1800" b="0" strike="noStrike" spc="-1">
                <a:solidFill>
                  <a:srgbClr val="000000"/>
                </a:solidFill>
                <a:latin typeface="Arial"/>
              </a:rPr>
              <a:t>Clique para editar o formato de texto dos tópicos</a:t>
            </a:r>
          </a:p>
          <a:p>
            <a:pPr marL="864000" lvl="1" indent="-324000">
              <a:spcBef>
                <a:spcPts val="1134"/>
              </a:spcBef>
              <a:buClr>
                <a:srgbClr val="000000"/>
              </a:buClr>
              <a:buSzPct val="75000"/>
              <a:buFont typeface="Symbol" charset="2"/>
              <a:buChar char=""/>
            </a:pPr>
            <a:r>
              <a:rPr lang="pt-BR" sz="1800" b="0" strike="noStrike" spc="-1">
                <a:solidFill>
                  <a:srgbClr val="000000"/>
                </a:solidFill>
                <a:latin typeface="Arial"/>
              </a:rPr>
              <a:t>2.º nível de tópicos</a:t>
            </a:r>
          </a:p>
          <a:p>
            <a:pPr marL="1296000" lvl="2" indent="-288000">
              <a:spcBef>
                <a:spcPts val="850"/>
              </a:spcBef>
              <a:buClr>
                <a:srgbClr val="000000"/>
              </a:buClr>
              <a:buSzPct val="45000"/>
              <a:buFont typeface="Wingdings" charset="2"/>
              <a:buChar char=""/>
            </a:pPr>
            <a:r>
              <a:rPr lang="pt-BR" sz="1800" b="0" strike="noStrike" spc="-1">
                <a:solidFill>
                  <a:srgbClr val="000000"/>
                </a:solidFill>
                <a:latin typeface="Arial"/>
              </a:rPr>
              <a:t>3.º nível de tópicos</a:t>
            </a:r>
          </a:p>
          <a:p>
            <a:pPr marL="1728000" lvl="3" indent="-216000">
              <a:spcBef>
                <a:spcPts val="567"/>
              </a:spcBef>
              <a:buClr>
                <a:srgbClr val="000000"/>
              </a:buClr>
              <a:buSzPct val="75000"/>
              <a:buFont typeface="Symbol" charset="2"/>
              <a:buChar char=""/>
            </a:pPr>
            <a:r>
              <a:rPr lang="pt-BR" sz="1800" b="0" strike="noStrike" spc="-1">
                <a:solidFill>
                  <a:srgbClr val="000000"/>
                </a:solidFill>
                <a:latin typeface="Arial"/>
              </a:rPr>
              <a:t>4.º nível de tópicos</a:t>
            </a:r>
          </a:p>
          <a:p>
            <a:pPr marL="2160000" lvl="4" indent="-216000">
              <a:spcBef>
                <a:spcPts val="283"/>
              </a:spcBef>
              <a:buClr>
                <a:srgbClr val="000000"/>
              </a:buClr>
              <a:buSzPct val="45000"/>
              <a:buFont typeface="Wingdings" charset="2"/>
              <a:buChar char=""/>
            </a:pPr>
            <a:r>
              <a:rPr lang="pt-BR" sz="1800" b="0" strike="noStrike" spc="-1">
                <a:solidFill>
                  <a:srgbClr val="000000"/>
                </a:solidFill>
                <a:latin typeface="Arial"/>
              </a:rPr>
              <a:t>5.º nível de tópicos</a:t>
            </a:r>
          </a:p>
          <a:p>
            <a:pPr marL="2592000" lvl="5" indent="-216000">
              <a:spcBef>
                <a:spcPts val="283"/>
              </a:spcBef>
              <a:buClr>
                <a:srgbClr val="000000"/>
              </a:buClr>
              <a:buSzPct val="45000"/>
              <a:buFont typeface="Wingdings" charset="2"/>
              <a:buChar char=""/>
            </a:pPr>
            <a:r>
              <a:rPr lang="pt-BR" sz="1800" b="0" strike="noStrike" spc="-1">
                <a:solidFill>
                  <a:srgbClr val="000000"/>
                </a:solidFill>
                <a:latin typeface="Arial"/>
              </a:rPr>
              <a:t>6.º nível de tópicos</a:t>
            </a:r>
          </a:p>
          <a:p>
            <a:pPr marL="3024000" lvl="6" indent="-216000">
              <a:spcBef>
                <a:spcPts val="283"/>
              </a:spcBef>
              <a:buClr>
                <a:srgbClr val="000000"/>
              </a:buClr>
              <a:buSzPct val="45000"/>
              <a:buFont typeface="Wingdings" charset="2"/>
              <a:buChar char=""/>
            </a:pPr>
            <a:r>
              <a:rPr lang="pt-BR" sz="1800" b="0" strike="noStrike" spc="-1">
                <a:solidFill>
                  <a:srgbClr val="000000"/>
                </a:solidFill>
                <a:latin typeface="Arial"/>
              </a:rPr>
              <a:t>7.º nível de tópicos</a:t>
            </a:r>
          </a:p>
        </p:txBody>
      </p:sp>
    </p:spTree>
  </p:cSld>
  <p:clrMap bg1="lt1" tx1="dk1" bg2="lt2" tx2="dk2" accent1="accent1" accent2="accent2" accent3="accent3" accent4="accent4" accent5="accent5" accent6="accent6" hlink="hlink" folHlink="folHlink"/>
  <p:sldLayoutIdLst>
    <p:sldLayoutId id="214748365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 name="PlaceHolder 1"/>
          <p:cNvSpPr>
            <a:spLocks noGrp="1"/>
          </p:cNvSpPr>
          <p:nvPr>
            <p:ph type="title"/>
          </p:nvPr>
        </p:nvSpPr>
        <p:spPr>
          <a:xfrm>
            <a:off x="2160360" y="13421520"/>
            <a:ext cx="24482160" cy="9259920"/>
          </a:xfrm>
          <a:prstGeom prst="rect">
            <a:avLst/>
          </a:prstGeom>
          <a:noFill/>
          <a:ln w="0">
            <a:noFill/>
          </a:ln>
        </p:spPr>
        <p:txBody>
          <a:bodyPr lIns="0" tIns="0" rIns="0" bIns="0" anchor="ctr">
            <a:noAutofit/>
          </a:bodyPr>
          <a:lstStyle/>
          <a:p>
            <a:pPr indent="0">
              <a:buNone/>
            </a:pPr>
            <a:r>
              <a:rPr lang="pt-BR" sz="1800" b="0" strike="noStrike" spc="-1">
                <a:solidFill>
                  <a:srgbClr val="000000"/>
                </a:solidFill>
                <a:latin typeface="Arial"/>
              </a:rPr>
              <a:t>Clique para editar o formato do texto do título</a:t>
            </a:r>
          </a:p>
        </p:txBody>
      </p:sp>
      <p:sp>
        <p:nvSpPr>
          <p:cNvPr id="25" name="PlaceHolder 2"/>
          <p:cNvSpPr>
            <a:spLocks noGrp="1"/>
          </p:cNvSpPr>
          <p:nvPr>
            <p:ph type="body"/>
          </p:nvPr>
        </p:nvSpPr>
        <p:spPr>
          <a:xfrm>
            <a:off x="1440000" y="10109880"/>
            <a:ext cx="12649680" cy="25058160"/>
          </a:xfrm>
          <a:prstGeom prst="rect">
            <a:avLst/>
          </a:prstGeom>
          <a:noFill/>
          <a:ln w="0">
            <a:noFill/>
          </a:ln>
        </p:spPr>
        <p:txBody>
          <a:bodyPr lIns="0" tIns="0" rIns="0" bIns="0" anchor="t">
            <a:normAutofit/>
          </a:bodyPr>
          <a:lstStyle/>
          <a:p>
            <a:pPr marL="432000" indent="-324000">
              <a:spcBef>
                <a:spcPts val="1417"/>
              </a:spcBef>
              <a:buClr>
                <a:srgbClr val="000000"/>
              </a:buClr>
              <a:buSzPct val="45000"/>
              <a:buFont typeface="Wingdings" charset="2"/>
              <a:buChar char=""/>
            </a:pPr>
            <a:r>
              <a:rPr lang="pt-BR" sz="1800" b="0" strike="noStrike" spc="-1">
                <a:solidFill>
                  <a:srgbClr val="000000"/>
                </a:solidFill>
                <a:latin typeface="Arial"/>
              </a:rPr>
              <a:t>Clique para editar o formato de texto dos tópicos</a:t>
            </a:r>
          </a:p>
          <a:p>
            <a:pPr marL="864000" lvl="1" indent="-324000">
              <a:spcBef>
                <a:spcPts val="1134"/>
              </a:spcBef>
              <a:buClr>
                <a:srgbClr val="000000"/>
              </a:buClr>
              <a:buSzPct val="75000"/>
              <a:buFont typeface="Symbol" charset="2"/>
              <a:buChar char=""/>
            </a:pPr>
            <a:r>
              <a:rPr lang="pt-BR" sz="1800" b="0" strike="noStrike" spc="-1">
                <a:solidFill>
                  <a:srgbClr val="000000"/>
                </a:solidFill>
                <a:latin typeface="Arial"/>
              </a:rPr>
              <a:t>2.º nível de tópicos</a:t>
            </a:r>
          </a:p>
          <a:p>
            <a:pPr marL="1296000" lvl="2" indent="-288000">
              <a:spcBef>
                <a:spcPts val="850"/>
              </a:spcBef>
              <a:buClr>
                <a:srgbClr val="000000"/>
              </a:buClr>
              <a:buSzPct val="45000"/>
              <a:buFont typeface="Wingdings" charset="2"/>
              <a:buChar char=""/>
            </a:pPr>
            <a:r>
              <a:rPr lang="pt-BR" sz="1800" b="0" strike="noStrike" spc="-1">
                <a:solidFill>
                  <a:srgbClr val="000000"/>
                </a:solidFill>
                <a:latin typeface="Arial"/>
              </a:rPr>
              <a:t>3.º nível de tópicos</a:t>
            </a:r>
          </a:p>
          <a:p>
            <a:pPr marL="1728000" lvl="3" indent="-216000">
              <a:spcBef>
                <a:spcPts val="567"/>
              </a:spcBef>
              <a:buClr>
                <a:srgbClr val="000000"/>
              </a:buClr>
              <a:buSzPct val="75000"/>
              <a:buFont typeface="Symbol" charset="2"/>
              <a:buChar char=""/>
            </a:pPr>
            <a:r>
              <a:rPr lang="pt-BR" sz="1800" b="0" strike="noStrike" spc="-1">
                <a:solidFill>
                  <a:srgbClr val="000000"/>
                </a:solidFill>
                <a:latin typeface="Arial"/>
              </a:rPr>
              <a:t>4.º nível de tópicos</a:t>
            </a:r>
          </a:p>
          <a:p>
            <a:pPr marL="2160000" lvl="4" indent="-216000">
              <a:spcBef>
                <a:spcPts val="283"/>
              </a:spcBef>
              <a:buClr>
                <a:srgbClr val="000000"/>
              </a:buClr>
              <a:buSzPct val="45000"/>
              <a:buFont typeface="Wingdings" charset="2"/>
              <a:buChar char=""/>
            </a:pPr>
            <a:r>
              <a:rPr lang="pt-BR" sz="1800" b="0" strike="noStrike" spc="-1">
                <a:solidFill>
                  <a:srgbClr val="000000"/>
                </a:solidFill>
                <a:latin typeface="Arial"/>
              </a:rPr>
              <a:t>5.º nível de tópicos</a:t>
            </a:r>
          </a:p>
          <a:p>
            <a:pPr marL="2592000" lvl="5" indent="-216000">
              <a:spcBef>
                <a:spcPts val="283"/>
              </a:spcBef>
              <a:buClr>
                <a:srgbClr val="000000"/>
              </a:buClr>
              <a:buSzPct val="45000"/>
              <a:buFont typeface="Wingdings" charset="2"/>
              <a:buChar char=""/>
            </a:pPr>
            <a:r>
              <a:rPr lang="pt-BR" sz="1800" b="0" strike="noStrike" spc="-1">
                <a:solidFill>
                  <a:srgbClr val="000000"/>
                </a:solidFill>
                <a:latin typeface="Arial"/>
              </a:rPr>
              <a:t>6.º nível de tópicos</a:t>
            </a:r>
          </a:p>
          <a:p>
            <a:pPr marL="3024000" lvl="6" indent="-216000">
              <a:spcBef>
                <a:spcPts val="283"/>
              </a:spcBef>
              <a:buClr>
                <a:srgbClr val="000000"/>
              </a:buClr>
              <a:buSzPct val="45000"/>
              <a:buFont typeface="Wingdings" charset="2"/>
              <a:buChar char=""/>
            </a:pPr>
            <a:r>
              <a:rPr lang="pt-BR" sz="1800" b="0" strike="noStrike" spc="-1">
                <a:solidFill>
                  <a:srgbClr val="000000"/>
                </a:solidFill>
                <a:latin typeface="Arial"/>
              </a:rPr>
              <a:t>7.º nível de tópicos</a:t>
            </a:r>
          </a:p>
        </p:txBody>
      </p:sp>
      <p:sp>
        <p:nvSpPr>
          <p:cNvPr id="26" name="PlaceHolder 3"/>
          <p:cNvSpPr>
            <a:spLocks noGrp="1"/>
          </p:cNvSpPr>
          <p:nvPr>
            <p:ph type="body"/>
          </p:nvPr>
        </p:nvSpPr>
        <p:spPr>
          <a:xfrm>
            <a:off x="14722920" y="10109880"/>
            <a:ext cx="12649680" cy="25058160"/>
          </a:xfrm>
          <a:prstGeom prst="rect">
            <a:avLst/>
          </a:prstGeom>
          <a:noFill/>
          <a:ln w="0">
            <a:noFill/>
          </a:ln>
        </p:spPr>
        <p:txBody>
          <a:bodyPr lIns="0" tIns="0" rIns="0" bIns="0" anchor="t">
            <a:normAutofit/>
          </a:bodyPr>
          <a:lstStyle/>
          <a:p>
            <a:pPr marL="432000" indent="-324000">
              <a:spcBef>
                <a:spcPts val="1417"/>
              </a:spcBef>
              <a:buClr>
                <a:srgbClr val="000000"/>
              </a:buClr>
              <a:buSzPct val="45000"/>
              <a:buFont typeface="Wingdings" charset="2"/>
              <a:buChar char=""/>
            </a:pPr>
            <a:r>
              <a:rPr lang="pt-BR" sz="1800" b="0" strike="noStrike" spc="-1">
                <a:solidFill>
                  <a:srgbClr val="000000"/>
                </a:solidFill>
                <a:latin typeface="Arial"/>
              </a:rPr>
              <a:t>Clique para editar o formato de texto dos tópicos</a:t>
            </a:r>
          </a:p>
          <a:p>
            <a:pPr marL="864000" lvl="1" indent="-324000">
              <a:spcBef>
                <a:spcPts val="1134"/>
              </a:spcBef>
              <a:buClr>
                <a:srgbClr val="000000"/>
              </a:buClr>
              <a:buSzPct val="75000"/>
              <a:buFont typeface="Symbol" charset="2"/>
              <a:buChar char=""/>
            </a:pPr>
            <a:r>
              <a:rPr lang="pt-BR" sz="1800" b="0" strike="noStrike" spc="-1">
                <a:solidFill>
                  <a:srgbClr val="000000"/>
                </a:solidFill>
                <a:latin typeface="Arial"/>
              </a:rPr>
              <a:t>2.º nível de tópicos</a:t>
            </a:r>
          </a:p>
          <a:p>
            <a:pPr marL="1296000" lvl="2" indent="-288000">
              <a:spcBef>
                <a:spcPts val="850"/>
              </a:spcBef>
              <a:buClr>
                <a:srgbClr val="000000"/>
              </a:buClr>
              <a:buSzPct val="45000"/>
              <a:buFont typeface="Wingdings" charset="2"/>
              <a:buChar char=""/>
            </a:pPr>
            <a:r>
              <a:rPr lang="pt-BR" sz="1800" b="0" strike="noStrike" spc="-1">
                <a:solidFill>
                  <a:srgbClr val="000000"/>
                </a:solidFill>
                <a:latin typeface="Arial"/>
              </a:rPr>
              <a:t>3.º nível de tópicos</a:t>
            </a:r>
          </a:p>
          <a:p>
            <a:pPr marL="1728000" lvl="3" indent="-216000">
              <a:spcBef>
                <a:spcPts val="567"/>
              </a:spcBef>
              <a:buClr>
                <a:srgbClr val="000000"/>
              </a:buClr>
              <a:buSzPct val="75000"/>
              <a:buFont typeface="Symbol" charset="2"/>
              <a:buChar char=""/>
            </a:pPr>
            <a:r>
              <a:rPr lang="pt-BR" sz="1800" b="0" strike="noStrike" spc="-1">
                <a:solidFill>
                  <a:srgbClr val="000000"/>
                </a:solidFill>
                <a:latin typeface="Arial"/>
              </a:rPr>
              <a:t>4.º nível de tópicos</a:t>
            </a:r>
          </a:p>
          <a:p>
            <a:pPr marL="2160000" lvl="4" indent="-216000">
              <a:spcBef>
                <a:spcPts val="283"/>
              </a:spcBef>
              <a:buClr>
                <a:srgbClr val="000000"/>
              </a:buClr>
              <a:buSzPct val="45000"/>
              <a:buFont typeface="Wingdings" charset="2"/>
              <a:buChar char=""/>
            </a:pPr>
            <a:r>
              <a:rPr lang="pt-BR" sz="1800" b="0" strike="noStrike" spc="-1">
                <a:solidFill>
                  <a:srgbClr val="000000"/>
                </a:solidFill>
                <a:latin typeface="Arial"/>
              </a:rPr>
              <a:t>5.º nível de tópicos</a:t>
            </a:r>
          </a:p>
          <a:p>
            <a:pPr marL="2592000" lvl="5" indent="-216000">
              <a:spcBef>
                <a:spcPts val="283"/>
              </a:spcBef>
              <a:buClr>
                <a:srgbClr val="000000"/>
              </a:buClr>
              <a:buSzPct val="45000"/>
              <a:buFont typeface="Wingdings" charset="2"/>
              <a:buChar char=""/>
            </a:pPr>
            <a:r>
              <a:rPr lang="pt-BR" sz="1800" b="0" strike="noStrike" spc="-1">
                <a:solidFill>
                  <a:srgbClr val="000000"/>
                </a:solidFill>
                <a:latin typeface="Arial"/>
              </a:rPr>
              <a:t>6.º nível de tópicos</a:t>
            </a:r>
          </a:p>
          <a:p>
            <a:pPr marL="3024000" lvl="6" indent="-216000">
              <a:spcBef>
                <a:spcPts val="283"/>
              </a:spcBef>
              <a:buClr>
                <a:srgbClr val="000000"/>
              </a:buClr>
              <a:buSzPct val="45000"/>
              <a:buFont typeface="Wingdings" charset="2"/>
              <a:buChar char=""/>
            </a:pPr>
            <a:r>
              <a:rPr lang="pt-BR" sz="1800" b="0" strike="noStrike" spc="-1">
                <a:solidFill>
                  <a:srgbClr val="000000"/>
                </a:solidFill>
                <a:latin typeface="Arial"/>
              </a:rPr>
              <a:t>7.º nível de tópicos</a:t>
            </a:r>
          </a:p>
        </p:txBody>
      </p:sp>
    </p:spTree>
  </p:cSld>
  <p:clrMap bg1="lt1" tx1="dk1" bg2="lt2" tx2="dk2" accent1="accent1" accent2="accent2" accent3="accent3" accent4="accent4" accent5="accent5" accent6="accent6" hlink="hlink" folHlink="folHlink"/>
  <p:sldLayoutIdLst>
    <p:sldLayoutId id="214748366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 name="PlaceHolder 1"/>
          <p:cNvSpPr>
            <a:spLocks noGrp="1"/>
          </p:cNvSpPr>
          <p:nvPr>
            <p:ph type="title"/>
          </p:nvPr>
        </p:nvSpPr>
        <p:spPr>
          <a:xfrm>
            <a:off x="2160360" y="13421520"/>
            <a:ext cx="24482160" cy="9259920"/>
          </a:xfrm>
          <a:prstGeom prst="rect">
            <a:avLst/>
          </a:prstGeom>
          <a:noFill/>
          <a:ln w="0">
            <a:noFill/>
          </a:ln>
        </p:spPr>
        <p:txBody>
          <a:bodyPr lIns="0" tIns="0" rIns="0" bIns="0" anchor="ctr">
            <a:noAutofit/>
          </a:bodyPr>
          <a:lstStyle/>
          <a:p>
            <a:pPr indent="0">
              <a:buNone/>
            </a:pPr>
            <a:r>
              <a:rPr lang="pt-BR" sz="1800" b="0" strike="noStrike" spc="-1">
                <a:solidFill>
                  <a:srgbClr val="000000"/>
                </a:solidFill>
                <a:latin typeface="Arial"/>
              </a:rPr>
              <a:t>Clique para editar o formato do texto do título</a:t>
            </a:r>
          </a:p>
        </p:txBody>
      </p:sp>
    </p:spTree>
  </p:cSld>
  <p:clrMap bg1="lt1" tx1="dk1" bg2="lt2" tx2="dk2" accent1="accent1" accent2="accent2" accent3="accent3" accent4="accent4" accent5="accent5" accent6="accent6" hlink="hlink" folHlink="folHlink"/>
  <p:sldLayoutIdLst>
    <p:sldLayoutId id="214748366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5"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CustomShape 1"/>
          <p:cNvSpPr/>
          <p:nvPr/>
        </p:nvSpPr>
        <p:spPr>
          <a:xfrm>
            <a:off x="675360" y="6440040"/>
            <a:ext cx="27143280" cy="14306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defTabSz="914400">
              <a:lnSpc>
                <a:spcPct val="100000"/>
              </a:lnSpc>
            </a:pPr>
            <a:r>
              <a:rPr lang="pt-BR" sz="8800" b="1" strike="noStrike" spc="-1">
                <a:solidFill>
                  <a:srgbClr val="000000"/>
                </a:solidFill>
                <a:latin typeface="Arial"/>
                <a:ea typeface="DejaVu Sans"/>
              </a:rPr>
              <a:t>TÍTULO DO TRABALHO</a:t>
            </a:r>
            <a:endParaRPr lang="pt-BR" sz="8800" b="0" strike="noStrike" spc="-1">
              <a:solidFill>
                <a:srgbClr val="000000"/>
              </a:solidFill>
              <a:latin typeface="Arial"/>
            </a:endParaRPr>
          </a:p>
        </p:txBody>
      </p:sp>
      <p:sp>
        <p:nvSpPr>
          <p:cNvPr id="57" name="CustomShape 2"/>
          <p:cNvSpPr/>
          <p:nvPr/>
        </p:nvSpPr>
        <p:spPr>
          <a:xfrm>
            <a:off x="29160" y="7937280"/>
            <a:ext cx="28723680" cy="1568206"/>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defTabSz="914400">
              <a:lnSpc>
                <a:spcPct val="100000"/>
              </a:lnSpc>
            </a:pPr>
            <a:r>
              <a:rPr lang="pt-BR" sz="4800" b="0" strike="noStrike" spc="-1" dirty="0">
                <a:solidFill>
                  <a:srgbClr val="000000"/>
                </a:solidFill>
                <a:latin typeface="Arial"/>
                <a:ea typeface="Verdana"/>
              </a:rPr>
              <a:t>Fulano da Silva; Fulano da Silva II; Fulano da Silva III.</a:t>
            </a:r>
            <a:endParaRPr lang="pt-BR" sz="4800" b="0" strike="noStrike" spc="-1" dirty="0">
              <a:solidFill>
                <a:srgbClr val="000000"/>
              </a:solidFill>
              <a:latin typeface="Arial"/>
            </a:endParaRPr>
          </a:p>
          <a:p>
            <a:pPr algn="ctr" defTabSz="914400">
              <a:lnSpc>
                <a:spcPct val="100000"/>
              </a:lnSpc>
            </a:pPr>
            <a:r>
              <a:rPr lang="pt-BR" sz="4800" b="0" strike="noStrike" spc="-1" dirty="0">
                <a:solidFill>
                  <a:srgbClr val="000000"/>
                </a:solidFill>
                <a:latin typeface="Arial"/>
                <a:ea typeface="Verdana"/>
              </a:rPr>
              <a:t>Sicrano da Silva </a:t>
            </a:r>
            <a:r>
              <a:rPr lang="pt-BR" sz="4800" b="0" strike="noStrike" spc="-1" dirty="0" smtClean="0">
                <a:solidFill>
                  <a:srgbClr val="000000"/>
                </a:solidFill>
                <a:latin typeface="Arial"/>
                <a:ea typeface="Verdana"/>
              </a:rPr>
              <a:t>(</a:t>
            </a:r>
            <a:r>
              <a:rPr lang="pt-BR" sz="4800" spc="-1" dirty="0" smtClean="0">
                <a:solidFill>
                  <a:srgbClr val="000000"/>
                </a:solidFill>
                <a:latin typeface="Arial"/>
                <a:ea typeface="Verdana"/>
              </a:rPr>
              <a:t>coordenador </a:t>
            </a:r>
            <a:r>
              <a:rPr lang="pt-BR" sz="4800" b="0" strike="noStrike" spc="-1" dirty="0" smtClean="0">
                <a:solidFill>
                  <a:srgbClr val="000000"/>
                </a:solidFill>
                <a:latin typeface="Arial"/>
                <a:ea typeface="Verdana"/>
              </a:rPr>
              <a:t>(a)).</a:t>
            </a:r>
            <a:endParaRPr lang="pt-BR" sz="4800" b="0" strike="noStrike" spc="-1" dirty="0">
              <a:solidFill>
                <a:srgbClr val="000000"/>
              </a:solidFill>
              <a:latin typeface="Arial"/>
            </a:endParaRPr>
          </a:p>
        </p:txBody>
      </p:sp>
      <p:sp>
        <p:nvSpPr>
          <p:cNvPr id="58" name="CustomShape 3"/>
          <p:cNvSpPr/>
          <p:nvPr/>
        </p:nvSpPr>
        <p:spPr>
          <a:xfrm>
            <a:off x="576000" y="10049760"/>
            <a:ext cx="13318920" cy="912600"/>
          </a:xfrm>
          <a:prstGeom prst="rect">
            <a:avLst/>
          </a:prstGeom>
          <a:solidFill>
            <a:srgbClr val="437D79"/>
          </a:solid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defTabSz="914400">
              <a:lnSpc>
                <a:spcPct val="100000"/>
              </a:lnSpc>
            </a:pPr>
            <a:r>
              <a:rPr lang="pt-BR" sz="5400" b="1" strike="noStrike" spc="-1">
                <a:solidFill>
                  <a:schemeClr val="lt1"/>
                </a:solidFill>
                <a:latin typeface="Arial"/>
                <a:ea typeface="Verdana"/>
              </a:rPr>
              <a:t>INTRODUÇÃO</a:t>
            </a:r>
            <a:endParaRPr lang="pt-BR" sz="5400" b="0" strike="noStrike" spc="-1">
              <a:solidFill>
                <a:srgbClr val="000000"/>
              </a:solidFill>
              <a:latin typeface="Arial"/>
            </a:endParaRPr>
          </a:p>
        </p:txBody>
      </p:sp>
      <p:sp>
        <p:nvSpPr>
          <p:cNvPr id="59" name="CustomShape 4"/>
          <p:cNvSpPr/>
          <p:nvPr/>
        </p:nvSpPr>
        <p:spPr>
          <a:xfrm>
            <a:off x="576000" y="17939160"/>
            <a:ext cx="13318920" cy="912600"/>
          </a:xfrm>
          <a:prstGeom prst="rect">
            <a:avLst/>
          </a:prstGeom>
          <a:solidFill>
            <a:srgbClr val="437D79"/>
          </a:solid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defTabSz="914400">
              <a:lnSpc>
                <a:spcPct val="100000"/>
              </a:lnSpc>
            </a:pPr>
            <a:r>
              <a:rPr lang="pt-BR" sz="5400" b="1" strike="noStrike" spc="-1">
                <a:solidFill>
                  <a:schemeClr val="lt1"/>
                </a:solidFill>
                <a:latin typeface="Arial"/>
                <a:ea typeface="Verdana"/>
              </a:rPr>
              <a:t>OBJETIVOS</a:t>
            </a:r>
            <a:endParaRPr lang="pt-BR" sz="5400" b="0" strike="noStrike" spc="-1">
              <a:solidFill>
                <a:srgbClr val="000000"/>
              </a:solidFill>
              <a:latin typeface="Arial"/>
            </a:endParaRPr>
          </a:p>
        </p:txBody>
      </p:sp>
      <p:sp>
        <p:nvSpPr>
          <p:cNvPr id="60" name="CustomShape 5"/>
          <p:cNvSpPr/>
          <p:nvPr/>
        </p:nvSpPr>
        <p:spPr>
          <a:xfrm>
            <a:off x="519120" y="26241840"/>
            <a:ext cx="13318920" cy="912600"/>
          </a:xfrm>
          <a:prstGeom prst="rect">
            <a:avLst/>
          </a:prstGeom>
          <a:solidFill>
            <a:srgbClr val="437D79"/>
          </a:solid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defTabSz="914400">
              <a:lnSpc>
                <a:spcPct val="100000"/>
              </a:lnSpc>
            </a:pPr>
            <a:r>
              <a:rPr lang="pt-BR" sz="5400" b="1" strike="noStrike" spc="-1">
                <a:solidFill>
                  <a:schemeClr val="lt1"/>
                </a:solidFill>
                <a:latin typeface="Arial"/>
                <a:ea typeface="Verdana"/>
              </a:rPr>
              <a:t>MATERIAIS E MÉTODOS</a:t>
            </a:r>
            <a:endParaRPr lang="pt-BR" sz="5400" b="0" strike="noStrike" spc="-1">
              <a:solidFill>
                <a:srgbClr val="000000"/>
              </a:solidFill>
              <a:latin typeface="Arial"/>
            </a:endParaRPr>
          </a:p>
        </p:txBody>
      </p:sp>
      <p:sp>
        <p:nvSpPr>
          <p:cNvPr id="61" name="CustomShape 6"/>
          <p:cNvSpPr/>
          <p:nvPr/>
        </p:nvSpPr>
        <p:spPr>
          <a:xfrm>
            <a:off x="14758920" y="16877160"/>
            <a:ext cx="13318920" cy="912600"/>
          </a:xfrm>
          <a:prstGeom prst="rect">
            <a:avLst/>
          </a:prstGeom>
          <a:solidFill>
            <a:srgbClr val="437D79"/>
          </a:solid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defTabSz="914400">
              <a:lnSpc>
                <a:spcPct val="100000"/>
              </a:lnSpc>
            </a:pPr>
            <a:r>
              <a:rPr lang="pt-BR" sz="5400" b="1" strike="noStrike" spc="-1">
                <a:solidFill>
                  <a:schemeClr val="lt1"/>
                </a:solidFill>
                <a:latin typeface="Arial"/>
                <a:ea typeface="Verdana"/>
              </a:rPr>
              <a:t>CONSIDERAÇÕES FINAIS</a:t>
            </a:r>
            <a:endParaRPr lang="pt-BR" sz="5400" b="0" strike="noStrike" spc="-1">
              <a:solidFill>
                <a:srgbClr val="000000"/>
              </a:solidFill>
              <a:latin typeface="Arial"/>
            </a:endParaRPr>
          </a:p>
        </p:txBody>
      </p:sp>
      <p:sp>
        <p:nvSpPr>
          <p:cNvPr id="62" name="CustomShape 8"/>
          <p:cNvSpPr/>
          <p:nvPr/>
        </p:nvSpPr>
        <p:spPr>
          <a:xfrm>
            <a:off x="14940000" y="30407400"/>
            <a:ext cx="13318920" cy="912600"/>
          </a:xfrm>
          <a:prstGeom prst="rect">
            <a:avLst/>
          </a:prstGeom>
          <a:solidFill>
            <a:srgbClr val="437D79"/>
          </a:solid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defTabSz="914400">
              <a:lnSpc>
                <a:spcPct val="100000"/>
              </a:lnSpc>
            </a:pPr>
            <a:r>
              <a:rPr lang="pt-BR" sz="5400" b="1" strike="noStrike" spc="-1">
                <a:solidFill>
                  <a:schemeClr val="lt1"/>
                </a:solidFill>
                <a:latin typeface="Arial"/>
                <a:ea typeface="Verdana"/>
              </a:rPr>
              <a:t>REFERÊNCIAS</a:t>
            </a:r>
            <a:endParaRPr lang="pt-BR" sz="5400" b="0" strike="noStrike" spc="-1">
              <a:solidFill>
                <a:srgbClr val="000000"/>
              </a:solidFill>
              <a:latin typeface="Arial"/>
            </a:endParaRPr>
          </a:p>
        </p:txBody>
      </p:sp>
      <p:sp>
        <p:nvSpPr>
          <p:cNvPr id="63" name="CustomShape 9"/>
          <p:cNvSpPr/>
          <p:nvPr/>
        </p:nvSpPr>
        <p:spPr>
          <a:xfrm>
            <a:off x="576000" y="11743560"/>
            <a:ext cx="13318920" cy="55760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just" defTabSz="914400">
              <a:lnSpc>
                <a:spcPct val="100000"/>
              </a:lnSpc>
            </a:pPr>
            <a:r>
              <a:rPr lang="pt-BR" sz="3600" b="0" strike="noStrike" spc="-1">
                <a:solidFill>
                  <a:srgbClr val="000000"/>
                </a:solidFill>
                <a:latin typeface="Arial"/>
                <a:ea typeface="Verdana"/>
              </a:rPr>
              <a:t>Texto texto texto texto Texto texto texto texto Texto texto texto texto Texto texto texto texto Texto texto texto texto Texto texto texto texto Texto texto texto texto Texto.Texto texto texto texto Texto texto texto texto Texto texto texto texto Texto texto texto texto Texto texto texto textoto Texto texto texto texto Texto texto texto texto Texto texto texto texto Texto texto texto texto Texto texto texto texto T Texto texto texto texto Texto texto texto texto Texto texto texto texto Texto texto texto texto Texto texto texto texto Texto texto texto texto Texto texto texto texto Texto texto texto texto Texto texto texto texto Texto exto</a:t>
            </a:r>
            <a:r>
              <a:rPr lang="pt-BR" sz="3200" b="0" strike="noStrike" spc="-1">
                <a:solidFill>
                  <a:srgbClr val="000000"/>
                </a:solidFill>
                <a:latin typeface="Verdana"/>
                <a:ea typeface="Verdana"/>
              </a:rPr>
              <a:t>.</a:t>
            </a:r>
            <a:endParaRPr lang="pt-BR" sz="3200" b="0" strike="noStrike" spc="-1">
              <a:solidFill>
                <a:srgbClr val="000000"/>
              </a:solidFill>
              <a:latin typeface="Arial"/>
            </a:endParaRPr>
          </a:p>
        </p:txBody>
      </p:sp>
      <p:sp>
        <p:nvSpPr>
          <p:cNvPr id="64" name="CustomShape 10"/>
          <p:cNvSpPr/>
          <p:nvPr/>
        </p:nvSpPr>
        <p:spPr>
          <a:xfrm>
            <a:off x="519120" y="19450800"/>
            <a:ext cx="13348440" cy="58503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just" defTabSz="914400">
              <a:lnSpc>
                <a:spcPct val="100000"/>
              </a:lnSpc>
            </a:pPr>
            <a:r>
              <a:rPr lang="pt-BR" sz="3600" b="0" strike="noStrike" spc="-1">
                <a:solidFill>
                  <a:srgbClr val="000000"/>
                </a:solidFill>
                <a:latin typeface="Arial"/>
                <a:ea typeface="Verdana"/>
              </a:rPr>
              <a:t>–</a:t>
            </a:r>
            <a:r>
              <a:rPr lang="pt-BR" sz="3600" b="0" strike="noStrike" spc="-1">
                <a:solidFill>
                  <a:srgbClr val="00B0F0"/>
                </a:solidFill>
                <a:latin typeface="Arial"/>
                <a:ea typeface="Verdana"/>
              </a:rPr>
              <a:t> </a:t>
            </a:r>
            <a:r>
              <a:rPr lang="pt-BR" sz="3600" b="0" strike="noStrike" spc="-1">
                <a:solidFill>
                  <a:srgbClr val="000000"/>
                </a:solidFill>
                <a:latin typeface="Arial"/>
                <a:ea typeface="Verdana"/>
              </a:rPr>
              <a:t>Tamanho do Pôster (80X120cm),</a:t>
            </a:r>
            <a:r>
              <a:rPr lang="pt-BR" sz="3600" b="0" strike="noStrike" spc="-1">
                <a:solidFill>
                  <a:srgbClr val="00B0F0"/>
                </a:solidFill>
                <a:latin typeface="Arial"/>
                <a:ea typeface="Verdana"/>
              </a:rPr>
              <a:t> </a:t>
            </a:r>
            <a:r>
              <a:rPr lang="pt-BR" sz="3600" b="0" strike="noStrike" spc="-1">
                <a:solidFill>
                  <a:srgbClr val="000000"/>
                </a:solidFill>
                <a:latin typeface="Arial"/>
                <a:ea typeface="Verdana"/>
              </a:rPr>
              <a:t>mas não precisa ser impresso.</a:t>
            </a:r>
            <a:endParaRPr lang="pt-BR" sz="3600" b="0" strike="noStrike" spc="-1">
              <a:solidFill>
                <a:srgbClr val="000000"/>
              </a:solidFill>
              <a:latin typeface="Arial"/>
            </a:endParaRPr>
          </a:p>
          <a:p>
            <a:pPr algn="just" defTabSz="914400">
              <a:lnSpc>
                <a:spcPct val="100000"/>
              </a:lnSpc>
            </a:pPr>
            <a:r>
              <a:rPr lang="pt-BR" sz="3600" b="0" strike="noStrike" spc="-1">
                <a:solidFill>
                  <a:srgbClr val="000000"/>
                </a:solidFill>
                <a:latin typeface="Arial"/>
                <a:ea typeface="Verdana"/>
              </a:rPr>
              <a:t>– Layout obrigatório em duas colunas.</a:t>
            </a:r>
            <a:endParaRPr lang="pt-BR" sz="3600" b="0" strike="noStrike" spc="-1">
              <a:solidFill>
                <a:srgbClr val="000000"/>
              </a:solidFill>
              <a:latin typeface="Arial"/>
            </a:endParaRPr>
          </a:p>
          <a:p>
            <a:pPr algn="just" defTabSz="914400">
              <a:lnSpc>
                <a:spcPct val="100000"/>
              </a:lnSpc>
            </a:pPr>
            <a:r>
              <a:rPr lang="pt-BR" sz="3600" b="0" strike="noStrike" spc="-1">
                <a:solidFill>
                  <a:srgbClr val="000000"/>
                </a:solidFill>
                <a:latin typeface="Arial"/>
                <a:ea typeface="Verdana"/>
              </a:rPr>
              <a:t>– Fontes a serem usadas: Arial Bold para o título, Arial para os nomes dos autores. Altere o tamanho da fonte se necessário, a fim de ajustar o título ao pôster da melhor forma possível.</a:t>
            </a:r>
            <a:endParaRPr lang="pt-BR" sz="3600" b="0" strike="noStrike" spc="-1">
              <a:solidFill>
                <a:srgbClr val="000000"/>
              </a:solidFill>
              <a:latin typeface="Arial"/>
            </a:endParaRPr>
          </a:p>
          <a:p>
            <a:pPr algn="just" defTabSz="914400">
              <a:lnSpc>
                <a:spcPct val="100000"/>
              </a:lnSpc>
            </a:pPr>
            <a:r>
              <a:rPr lang="pt-BR" sz="3600" b="0" strike="noStrike" spc="-1">
                <a:solidFill>
                  <a:srgbClr val="000000"/>
                </a:solidFill>
                <a:latin typeface="Arial"/>
                <a:ea typeface="Verdana"/>
              </a:rPr>
              <a:t>– Os subtítulos não poderão ser alterados.</a:t>
            </a:r>
            <a:endParaRPr lang="pt-BR" sz="3600" b="0" strike="noStrike" spc="-1">
              <a:solidFill>
                <a:srgbClr val="000000"/>
              </a:solidFill>
              <a:latin typeface="Arial"/>
            </a:endParaRPr>
          </a:p>
          <a:p>
            <a:pPr algn="just" defTabSz="914400">
              <a:lnSpc>
                <a:spcPct val="100000"/>
              </a:lnSpc>
            </a:pPr>
            <a:r>
              <a:rPr lang="pt-BR" sz="3600" b="0" strike="noStrike" spc="-1">
                <a:solidFill>
                  <a:srgbClr val="000000"/>
                </a:solidFill>
                <a:latin typeface="Arial"/>
                <a:ea typeface="Verdana"/>
              </a:rPr>
              <a:t>– Recomenda-se tamanho mínimo de 36 e máximo de 48 para a fonte do texto.</a:t>
            </a:r>
            <a:endParaRPr lang="pt-BR" sz="3600" b="0" strike="noStrike" spc="-1">
              <a:solidFill>
                <a:srgbClr val="000000"/>
              </a:solidFill>
              <a:latin typeface="Arial"/>
            </a:endParaRPr>
          </a:p>
          <a:p>
            <a:pPr algn="just" defTabSz="914400">
              <a:lnSpc>
                <a:spcPct val="100000"/>
              </a:lnSpc>
            </a:pPr>
            <a:r>
              <a:rPr lang="pt-BR" sz="5400" b="0" strike="noStrike" spc="-1">
                <a:solidFill>
                  <a:srgbClr val="000000"/>
                </a:solidFill>
                <a:latin typeface="Verdana"/>
                <a:ea typeface="Verdana"/>
              </a:rPr>
              <a:t> </a:t>
            </a:r>
            <a:endParaRPr lang="pt-BR" sz="5400" b="0" strike="noStrike" spc="-1">
              <a:solidFill>
                <a:srgbClr val="000000"/>
              </a:solidFill>
              <a:latin typeface="Arial"/>
            </a:endParaRPr>
          </a:p>
        </p:txBody>
      </p:sp>
      <p:sp>
        <p:nvSpPr>
          <p:cNvPr id="65" name="CustomShape 11"/>
          <p:cNvSpPr/>
          <p:nvPr/>
        </p:nvSpPr>
        <p:spPr>
          <a:xfrm>
            <a:off x="395280" y="27763560"/>
            <a:ext cx="13318920" cy="94165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just" defTabSz="914400">
              <a:lnSpc>
                <a:spcPct val="100000"/>
              </a:lnSpc>
            </a:pPr>
            <a:r>
              <a:rPr lang="pt-BR" sz="3600" b="0" strike="noStrike" spc="-1">
                <a:solidFill>
                  <a:srgbClr val="000000"/>
                </a:solidFill>
                <a:latin typeface="Arial"/>
                <a:ea typeface="Verdana"/>
              </a:rPr>
              <a:t>Texto texto texto texto Texto texto texto texto Texto texto texto texto Texto texto texto texto Texto texto texto texto Texto texto texto texto Texto texto texto texto Texto.</a:t>
            </a:r>
            <a:endParaRPr lang="pt-BR" sz="3600" b="0" strike="noStrike" spc="-1">
              <a:solidFill>
                <a:srgbClr val="000000"/>
              </a:solidFill>
              <a:latin typeface="Arial"/>
            </a:endParaRPr>
          </a:p>
          <a:p>
            <a:pPr algn="just" defTabSz="914400">
              <a:lnSpc>
                <a:spcPct val="100000"/>
              </a:lnSpc>
            </a:pPr>
            <a:endParaRPr lang="pt-BR" sz="3600" b="0" strike="noStrike" spc="-1">
              <a:solidFill>
                <a:srgbClr val="000000"/>
              </a:solidFill>
              <a:latin typeface="Arial"/>
            </a:endParaRPr>
          </a:p>
          <a:p>
            <a:pPr algn="just" defTabSz="914400">
              <a:lnSpc>
                <a:spcPct val="100000"/>
              </a:lnSpc>
            </a:pPr>
            <a:r>
              <a:rPr lang="pt-BR" sz="3600" b="0" strike="noStrike" spc="-1">
                <a:solidFill>
                  <a:srgbClr val="000000"/>
                </a:solidFill>
                <a:latin typeface="Arial"/>
                <a:ea typeface="Verdana"/>
              </a:rPr>
              <a:t>Texto texto texto texto Texto texto texto texto Texto texto texto texto Texto texto texto texto Texto texto texto texto Texto texto texto.</a:t>
            </a:r>
            <a:endParaRPr lang="pt-BR" sz="3600" b="0" strike="noStrike" spc="-1">
              <a:solidFill>
                <a:srgbClr val="000000"/>
              </a:solidFill>
              <a:latin typeface="Arial"/>
            </a:endParaRPr>
          </a:p>
          <a:p>
            <a:pPr algn="just" defTabSz="914400">
              <a:lnSpc>
                <a:spcPct val="100000"/>
              </a:lnSpc>
            </a:pPr>
            <a:endParaRPr lang="pt-BR" sz="3600" b="0" strike="noStrike" spc="-1">
              <a:solidFill>
                <a:srgbClr val="000000"/>
              </a:solidFill>
              <a:latin typeface="Arial"/>
            </a:endParaRPr>
          </a:p>
          <a:p>
            <a:pPr algn="just" defTabSz="914400">
              <a:lnSpc>
                <a:spcPct val="100000"/>
              </a:lnSpc>
            </a:pPr>
            <a:r>
              <a:rPr lang="pt-BR" sz="3600" b="0" strike="noStrike" spc="-1">
                <a:solidFill>
                  <a:srgbClr val="000000"/>
                </a:solidFill>
                <a:latin typeface="Arial"/>
                <a:ea typeface="Verdana"/>
              </a:rPr>
              <a:t>Texto texto texto texto Texto texto texto texto Texto texto texto texto Texto texto texto texto Texto texto texto texto Texto texto texto texto Texto texto texto texto Texto.</a:t>
            </a:r>
            <a:endParaRPr lang="pt-BR" sz="3600" b="0" strike="noStrike" spc="-1">
              <a:solidFill>
                <a:srgbClr val="000000"/>
              </a:solidFill>
              <a:latin typeface="Arial"/>
            </a:endParaRPr>
          </a:p>
          <a:p>
            <a:pPr algn="just" defTabSz="914400">
              <a:lnSpc>
                <a:spcPct val="100000"/>
              </a:lnSpc>
            </a:pPr>
            <a:endParaRPr lang="pt-BR" sz="3600" b="0" strike="noStrike" spc="-1">
              <a:solidFill>
                <a:srgbClr val="000000"/>
              </a:solidFill>
              <a:latin typeface="Arial"/>
            </a:endParaRPr>
          </a:p>
          <a:p>
            <a:pPr algn="just" defTabSz="914400">
              <a:lnSpc>
                <a:spcPct val="100000"/>
              </a:lnSpc>
            </a:pPr>
            <a:r>
              <a:rPr lang="pt-BR" sz="3600" b="0" strike="noStrike" spc="-1">
                <a:solidFill>
                  <a:srgbClr val="000000"/>
                </a:solidFill>
                <a:latin typeface="Arial"/>
                <a:ea typeface="Verdana"/>
              </a:rPr>
              <a:t>Texto texto texto texto Texto texto texto texto Texto texto texto texto Texto texto texto texto Texto texto texto texto Texto texto texto texto Texto texto texto texto Texto.</a:t>
            </a:r>
            <a:endParaRPr lang="pt-BR" sz="3600" b="0" strike="noStrike" spc="-1">
              <a:solidFill>
                <a:srgbClr val="000000"/>
              </a:solidFill>
              <a:latin typeface="Arial"/>
            </a:endParaRPr>
          </a:p>
          <a:p>
            <a:pPr algn="just" defTabSz="914400">
              <a:lnSpc>
                <a:spcPct val="100000"/>
              </a:lnSpc>
            </a:pPr>
            <a:endParaRPr lang="pt-BR" sz="3600" b="0" strike="noStrike" spc="-1">
              <a:solidFill>
                <a:srgbClr val="000000"/>
              </a:solidFill>
              <a:latin typeface="Arial"/>
            </a:endParaRPr>
          </a:p>
          <a:p>
            <a:pPr algn="just" defTabSz="914400">
              <a:lnSpc>
                <a:spcPct val="100000"/>
              </a:lnSpc>
            </a:pPr>
            <a:endParaRPr lang="pt-BR" sz="3600" b="0" strike="noStrike" spc="-1">
              <a:solidFill>
                <a:srgbClr val="000000"/>
              </a:solidFill>
              <a:latin typeface="Arial"/>
            </a:endParaRPr>
          </a:p>
        </p:txBody>
      </p:sp>
      <p:sp>
        <p:nvSpPr>
          <p:cNvPr id="66" name="CustomShape 12"/>
          <p:cNvSpPr/>
          <p:nvPr/>
        </p:nvSpPr>
        <p:spPr>
          <a:xfrm>
            <a:off x="14784840" y="18369360"/>
            <a:ext cx="13318920" cy="99651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just" defTabSz="914400">
              <a:lnSpc>
                <a:spcPct val="100000"/>
              </a:lnSpc>
            </a:pPr>
            <a:r>
              <a:rPr lang="pt-BR" sz="3600" b="0" strike="noStrike" spc="-1">
                <a:solidFill>
                  <a:srgbClr val="000000"/>
                </a:solidFill>
                <a:latin typeface="Arial"/>
                <a:ea typeface="Verdana"/>
              </a:rPr>
              <a:t>Texto texto texto texto Texto texto texto texto Texto texto texto texto Texto texto texto texto Texto texto texto texto Texto texto texto texto Texto texto texto texto Texto.</a:t>
            </a:r>
            <a:endParaRPr lang="pt-BR" sz="3600" b="0" strike="noStrike" spc="-1">
              <a:solidFill>
                <a:srgbClr val="000000"/>
              </a:solidFill>
              <a:latin typeface="Arial"/>
            </a:endParaRPr>
          </a:p>
          <a:p>
            <a:pPr algn="just" defTabSz="914400">
              <a:lnSpc>
                <a:spcPct val="100000"/>
              </a:lnSpc>
            </a:pPr>
            <a:endParaRPr lang="pt-BR" sz="3600" b="0" strike="noStrike" spc="-1">
              <a:solidFill>
                <a:srgbClr val="000000"/>
              </a:solidFill>
              <a:latin typeface="Arial"/>
            </a:endParaRPr>
          </a:p>
          <a:p>
            <a:pPr algn="just" defTabSz="914400">
              <a:lnSpc>
                <a:spcPct val="100000"/>
              </a:lnSpc>
            </a:pPr>
            <a:r>
              <a:rPr lang="pt-BR" sz="3600" b="0" strike="noStrike" spc="-1">
                <a:solidFill>
                  <a:srgbClr val="000000"/>
                </a:solidFill>
                <a:latin typeface="Arial"/>
                <a:ea typeface="Verdana"/>
              </a:rPr>
              <a:t>Imagens e/ou gráficos.</a:t>
            </a:r>
            <a:endParaRPr lang="pt-BR" sz="3600" b="0" strike="noStrike" spc="-1">
              <a:solidFill>
                <a:srgbClr val="000000"/>
              </a:solidFill>
              <a:latin typeface="Arial"/>
            </a:endParaRPr>
          </a:p>
          <a:p>
            <a:pPr algn="just" defTabSz="914400">
              <a:lnSpc>
                <a:spcPct val="100000"/>
              </a:lnSpc>
            </a:pPr>
            <a:endParaRPr lang="pt-BR" sz="3600" b="0" strike="noStrike" spc="-1">
              <a:solidFill>
                <a:srgbClr val="000000"/>
              </a:solidFill>
              <a:latin typeface="Arial"/>
            </a:endParaRPr>
          </a:p>
          <a:p>
            <a:pPr algn="just" defTabSz="914400">
              <a:lnSpc>
                <a:spcPct val="100000"/>
              </a:lnSpc>
            </a:pPr>
            <a:r>
              <a:rPr lang="pt-BR" sz="3600" b="0" strike="noStrike" spc="-1">
                <a:solidFill>
                  <a:srgbClr val="000000"/>
                </a:solidFill>
                <a:latin typeface="Arial"/>
                <a:ea typeface="Verdana"/>
              </a:rPr>
              <a:t>Texto texto texto texto Texto texto Texto texto texto texto Texto texto texto texto Texto texto texto texto Texto texto texto texto Texto Texto texto texto texto Texto texto texto texto Texto texto texto texto Texto texto texto texto Texto.</a:t>
            </a:r>
            <a:endParaRPr lang="pt-BR" sz="3600" b="0" strike="noStrike" spc="-1">
              <a:solidFill>
                <a:srgbClr val="000000"/>
              </a:solidFill>
              <a:latin typeface="Arial"/>
            </a:endParaRPr>
          </a:p>
          <a:p>
            <a:pPr algn="just" defTabSz="914400">
              <a:lnSpc>
                <a:spcPct val="100000"/>
              </a:lnSpc>
            </a:pPr>
            <a:endParaRPr lang="pt-BR" sz="3600" b="0" strike="noStrike" spc="-1">
              <a:solidFill>
                <a:srgbClr val="000000"/>
              </a:solidFill>
              <a:latin typeface="Arial"/>
            </a:endParaRPr>
          </a:p>
          <a:p>
            <a:pPr algn="just" defTabSz="914400">
              <a:lnSpc>
                <a:spcPct val="100000"/>
              </a:lnSpc>
            </a:pPr>
            <a:r>
              <a:rPr lang="pt-BR" sz="3600" b="0" strike="noStrike" spc="-1">
                <a:solidFill>
                  <a:srgbClr val="000000"/>
                </a:solidFill>
                <a:latin typeface="Arial"/>
                <a:ea typeface="Verdana"/>
              </a:rPr>
              <a:t>Texto texto texto texto Texto texto texto texto Texto texto texto texto. Texto texto texto texto Texto texto texto texto Texto texto texto texto.</a:t>
            </a:r>
            <a:endParaRPr lang="pt-BR" sz="3600" b="0" strike="noStrike" spc="-1">
              <a:solidFill>
                <a:srgbClr val="000000"/>
              </a:solidFill>
              <a:latin typeface="Arial"/>
            </a:endParaRPr>
          </a:p>
          <a:p>
            <a:pPr algn="just" defTabSz="914400">
              <a:lnSpc>
                <a:spcPct val="100000"/>
              </a:lnSpc>
            </a:pPr>
            <a:r>
              <a:rPr lang="pt-BR" sz="3600" b="0" strike="noStrike" spc="-1">
                <a:solidFill>
                  <a:srgbClr val="000000"/>
                </a:solidFill>
                <a:latin typeface="Arial"/>
                <a:ea typeface="Verdana"/>
              </a:rPr>
              <a:t>Texto texto texto texto Texto texto Texto texto texto texto Texto texto texto texto Texto texto texto texto Texto texto texto texto Texto Texto texto texto texto Texto texto texto texto Texto texto texto texto Texto texto texto texto Texto.</a:t>
            </a:r>
            <a:endParaRPr lang="pt-BR" sz="3600" b="0" strike="noStrike" spc="-1">
              <a:solidFill>
                <a:srgbClr val="000000"/>
              </a:solidFill>
              <a:latin typeface="Arial"/>
            </a:endParaRPr>
          </a:p>
        </p:txBody>
      </p:sp>
      <p:sp>
        <p:nvSpPr>
          <p:cNvPr id="67" name="CustomShape 14"/>
          <p:cNvSpPr/>
          <p:nvPr/>
        </p:nvSpPr>
        <p:spPr>
          <a:xfrm>
            <a:off x="14941080" y="31753080"/>
            <a:ext cx="13318920" cy="11869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just" defTabSz="914400">
              <a:lnSpc>
                <a:spcPct val="100000"/>
              </a:lnSpc>
            </a:pPr>
            <a:r>
              <a:rPr lang="pt-BR" sz="3600" b="0" strike="noStrike" spc="-1">
                <a:solidFill>
                  <a:srgbClr val="000000"/>
                </a:solidFill>
                <a:latin typeface="Arial"/>
                <a:ea typeface="Verdana"/>
              </a:rPr>
              <a:t>Referências (sem numeração, em ordem alfabética, e seguindo a NBR 6023 – Referências – Elaboração)</a:t>
            </a:r>
            <a:endParaRPr lang="pt-BR" sz="3600" b="0" strike="noStrike" spc="-1">
              <a:solidFill>
                <a:srgbClr val="000000"/>
              </a:solidFill>
              <a:latin typeface="Arial"/>
            </a:endParaRPr>
          </a:p>
        </p:txBody>
      </p:sp>
      <p:sp>
        <p:nvSpPr>
          <p:cNvPr id="68" name="CustomShape 5"/>
          <p:cNvSpPr/>
          <p:nvPr/>
        </p:nvSpPr>
        <p:spPr>
          <a:xfrm>
            <a:off x="14832000" y="10067400"/>
            <a:ext cx="13318920" cy="912600"/>
          </a:xfrm>
          <a:prstGeom prst="rect">
            <a:avLst/>
          </a:prstGeom>
          <a:solidFill>
            <a:srgbClr val="437D79"/>
          </a:solid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ctr" defTabSz="914400">
              <a:lnSpc>
                <a:spcPct val="100000"/>
              </a:lnSpc>
            </a:pPr>
            <a:r>
              <a:rPr lang="pt-BR" sz="5400" b="1" strike="noStrike" spc="-1">
                <a:solidFill>
                  <a:schemeClr val="lt1"/>
                </a:solidFill>
                <a:latin typeface="Arial"/>
                <a:ea typeface="Verdana"/>
              </a:rPr>
              <a:t>RESULTADOS E DISCUSSÃO</a:t>
            </a:r>
            <a:endParaRPr lang="pt-BR" sz="5400" b="0" strike="noStrike" spc="-1">
              <a:solidFill>
                <a:srgbClr val="000000"/>
              </a:solidFill>
              <a:latin typeface="Arial"/>
            </a:endParaRPr>
          </a:p>
        </p:txBody>
      </p:sp>
      <p:sp>
        <p:nvSpPr>
          <p:cNvPr id="69" name="CustomShape 9"/>
          <p:cNvSpPr/>
          <p:nvPr/>
        </p:nvSpPr>
        <p:spPr>
          <a:xfrm>
            <a:off x="14760000" y="11232000"/>
            <a:ext cx="13318920" cy="64299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just" defTabSz="914400">
              <a:lnSpc>
                <a:spcPct val="100000"/>
              </a:lnSpc>
            </a:pPr>
            <a:r>
              <a:rPr lang="pt-BR" sz="3600" b="0" strike="noStrike" spc="-1" dirty="0">
                <a:solidFill>
                  <a:srgbClr val="000000"/>
                </a:solidFill>
                <a:latin typeface="Arial"/>
                <a:ea typeface="Verdana"/>
              </a:rPr>
              <a:t>Texto </a:t>
            </a:r>
            <a:r>
              <a:rPr lang="pt-BR" sz="3600" b="0" strike="noStrike" spc="-1" dirty="0" err="1">
                <a:solidFill>
                  <a:srgbClr val="000000"/>
                </a:solidFill>
                <a:latin typeface="Arial"/>
                <a:ea typeface="Verdana"/>
              </a:rPr>
              <a:t>texto</a:t>
            </a:r>
            <a:r>
              <a:rPr lang="pt-BR" sz="3600" b="0" strike="noStrike" spc="-1" dirty="0">
                <a:solidFill>
                  <a:srgbClr val="000000"/>
                </a:solidFill>
                <a:latin typeface="Arial"/>
                <a:ea typeface="Verdana"/>
              </a:rPr>
              <a:t> </a:t>
            </a:r>
            <a:r>
              <a:rPr lang="pt-BR" sz="3600" b="0" strike="noStrike" spc="-1" dirty="0" err="1">
                <a:solidFill>
                  <a:srgbClr val="000000"/>
                </a:solidFill>
                <a:latin typeface="Arial"/>
                <a:ea typeface="Verdana"/>
              </a:rPr>
              <a:t>texto</a:t>
            </a:r>
            <a:r>
              <a:rPr lang="pt-BR" sz="3600" b="0" strike="noStrike" spc="-1" dirty="0">
                <a:solidFill>
                  <a:srgbClr val="000000"/>
                </a:solidFill>
                <a:latin typeface="Arial"/>
                <a:ea typeface="Verdana"/>
              </a:rPr>
              <a:t> </a:t>
            </a:r>
            <a:r>
              <a:rPr lang="pt-BR" sz="3600" b="0" strike="noStrike" spc="-1" dirty="0" err="1">
                <a:solidFill>
                  <a:srgbClr val="000000"/>
                </a:solidFill>
                <a:latin typeface="Arial"/>
                <a:ea typeface="Verdana"/>
              </a:rPr>
              <a:t>texto</a:t>
            </a:r>
            <a:r>
              <a:rPr lang="pt-BR" sz="3600" b="0" strike="noStrike" spc="-1" dirty="0">
                <a:solidFill>
                  <a:srgbClr val="000000"/>
                </a:solidFill>
                <a:latin typeface="Arial"/>
                <a:ea typeface="Verdana"/>
              </a:rPr>
              <a:t> </a:t>
            </a:r>
            <a:r>
              <a:rPr lang="pt-BR" sz="3600" b="0" strike="noStrike" spc="-1" dirty="0" err="1">
                <a:solidFill>
                  <a:srgbClr val="000000"/>
                </a:solidFill>
                <a:latin typeface="Arial"/>
                <a:ea typeface="Verdana"/>
              </a:rPr>
              <a:t>Texto</a:t>
            </a:r>
            <a:r>
              <a:rPr lang="pt-BR" sz="3600" b="0" strike="noStrike" spc="-1" dirty="0">
                <a:solidFill>
                  <a:srgbClr val="000000"/>
                </a:solidFill>
                <a:latin typeface="Arial"/>
                <a:ea typeface="Verdana"/>
              </a:rPr>
              <a:t> </a:t>
            </a:r>
            <a:r>
              <a:rPr lang="pt-BR" sz="3600" b="0" strike="noStrike" spc="-1" dirty="0" err="1">
                <a:solidFill>
                  <a:srgbClr val="000000"/>
                </a:solidFill>
                <a:latin typeface="Arial"/>
                <a:ea typeface="Verdana"/>
              </a:rPr>
              <a:t>texto</a:t>
            </a:r>
            <a:r>
              <a:rPr lang="pt-BR" sz="3600" b="0" strike="noStrike" spc="-1" dirty="0">
                <a:solidFill>
                  <a:srgbClr val="000000"/>
                </a:solidFill>
                <a:latin typeface="Arial"/>
                <a:ea typeface="Verdana"/>
              </a:rPr>
              <a:t> </a:t>
            </a:r>
            <a:r>
              <a:rPr lang="pt-BR" sz="3600" b="0" strike="noStrike" spc="-1" dirty="0" err="1">
                <a:solidFill>
                  <a:srgbClr val="000000"/>
                </a:solidFill>
                <a:latin typeface="Arial"/>
                <a:ea typeface="Verdana"/>
              </a:rPr>
              <a:t>texto</a:t>
            </a:r>
            <a:r>
              <a:rPr lang="pt-BR" sz="3600" b="0" strike="noStrike" spc="-1" dirty="0">
                <a:solidFill>
                  <a:srgbClr val="000000"/>
                </a:solidFill>
                <a:latin typeface="Arial"/>
                <a:ea typeface="Verdana"/>
              </a:rPr>
              <a:t> </a:t>
            </a:r>
            <a:r>
              <a:rPr lang="pt-BR" sz="3600" b="0" strike="noStrike" spc="-1" dirty="0" err="1">
                <a:solidFill>
                  <a:srgbClr val="000000"/>
                </a:solidFill>
                <a:latin typeface="Arial"/>
                <a:ea typeface="Verdana"/>
              </a:rPr>
              <a:t>texto</a:t>
            </a:r>
            <a:r>
              <a:rPr lang="pt-BR" sz="3600" b="0" strike="noStrike" spc="-1" dirty="0">
                <a:solidFill>
                  <a:srgbClr val="000000"/>
                </a:solidFill>
                <a:latin typeface="Arial"/>
                <a:ea typeface="Verdana"/>
              </a:rPr>
              <a:t> </a:t>
            </a:r>
            <a:r>
              <a:rPr lang="pt-BR" sz="3600" b="0" strike="noStrike" spc="-1" dirty="0" err="1">
                <a:solidFill>
                  <a:srgbClr val="000000"/>
                </a:solidFill>
                <a:latin typeface="Arial"/>
                <a:ea typeface="Verdana"/>
              </a:rPr>
              <a:t>Texto</a:t>
            </a:r>
            <a:r>
              <a:rPr lang="pt-BR" sz="3600" b="0" strike="noStrike" spc="-1" dirty="0">
                <a:solidFill>
                  <a:srgbClr val="000000"/>
                </a:solidFill>
                <a:latin typeface="Arial"/>
                <a:ea typeface="Verdana"/>
              </a:rPr>
              <a:t> </a:t>
            </a:r>
            <a:r>
              <a:rPr lang="pt-BR" sz="3600" b="0" strike="noStrike" spc="-1" dirty="0" err="1">
                <a:solidFill>
                  <a:srgbClr val="000000"/>
                </a:solidFill>
                <a:latin typeface="Arial"/>
                <a:ea typeface="Verdana"/>
              </a:rPr>
              <a:t>texto</a:t>
            </a:r>
            <a:r>
              <a:rPr lang="pt-BR" sz="3600" b="0" strike="noStrike" spc="-1" dirty="0">
                <a:solidFill>
                  <a:srgbClr val="000000"/>
                </a:solidFill>
                <a:latin typeface="Arial"/>
                <a:ea typeface="Verdana"/>
              </a:rPr>
              <a:t> </a:t>
            </a:r>
            <a:r>
              <a:rPr lang="pt-BR" sz="3600" b="0" strike="noStrike" spc="-1" dirty="0" err="1">
                <a:solidFill>
                  <a:srgbClr val="000000"/>
                </a:solidFill>
                <a:latin typeface="Arial"/>
                <a:ea typeface="Verdana"/>
              </a:rPr>
              <a:t>texto</a:t>
            </a:r>
            <a:r>
              <a:rPr lang="pt-BR" sz="3600" b="0" strike="noStrike" spc="-1" dirty="0">
                <a:solidFill>
                  <a:srgbClr val="000000"/>
                </a:solidFill>
                <a:latin typeface="Arial"/>
                <a:ea typeface="Verdana"/>
              </a:rPr>
              <a:t> </a:t>
            </a:r>
            <a:r>
              <a:rPr lang="pt-BR" sz="3600" b="0" strike="noStrike" spc="-1" dirty="0" err="1">
                <a:solidFill>
                  <a:srgbClr val="000000"/>
                </a:solidFill>
                <a:latin typeface="Arial"/>
                <a:ea typeface="Verdana"/>
              </a:rPr>
              <a:t>texto</a:t>
            </a:r>
            <a:r>
              <a:rPr lang="pt-BR" sz="3600" b="0" strike="noStrike" spc="-1" dirty="0">
                <a:solidFill>
                  <a:srgbClr val="000000"/>
                </a:solidFill>
                <a:latin typeface="Arial"/>
                <a:ea typeface="Verdana"/>
              </a:rPr>
              <a:t> </a:t>
            </a:r>
            <a:r>
              <a:rPr lang="pt-BR" sz="3600" b="0" strike="noStrike" spc="-1" dirty="0" err="1">
                <a:solidFill>
                  <a:srgbClr val="000000"/>
                </a:solidFill>
                <a:latin typeface="Arial"/>
                <a:ea typeface="Verdana"/>
              </a:rPr>
              <a:t>Texto</a:t>
            </a:r>
            <a:r>
              <a:rPr lang="pt-BR" sz="3600" b="0" strike="noStrike" spc="-1" dirty="0">
                <a:solidFill>
                  <a:srgbClr val="000000"/>
                </a:solidFill>
                <a:latin typeface="Arial"/>
                <a:ea typeface="Verdana"/>
              </a:rPr>
              <a:t> </a:t>
            </a:r>
            <a:r>
              <a:rPr lang="pt-BR" sz="3600" b="0" strike="noStrike" spc="-1" dirty="0" err="1">
                <a:solidFill>
                  <a:srgbClr val="000000"/>
                </a:solidFill>
                <a:latin typeface="Arial"/>
                <a:ea typeface="Verdana"/>
              </a:rPr>
              <a:t>texto</a:t>
            </a:r>
            <a:r>
              <a:rPr lang="pt-BR" sz="3600" b="0" strike="noStrike" spc="-1" dirty="0">
                <a:solidFill>
                  <a:srgbClr val="000000"/>
                </a:solidFill>
                <a:latin typeface="Arial"/>
                <a:ea typeface="Verdana"/>
              </a:rPr>
              <a:t> </a:t>
            </a:r>
            <a:r>
              <a:rPr lang="pt-BR" sz="3600" b="0" strike="noStrike" spc="-1" dirty="0" err="1">
                <a:solidFill>
                  <a:srgbClr val="000000"/>
                </a:solidFill>
                <a:latin typeface="Arial"/>
                <a:ea typeface="Verdana"/>
              </a:rPr>
              <a:t>texto</a:t>
            </a:r>
            <a:r>
              <a:rPr lang="pt-BR" sz="3600" b="0" strike="noStrike" spc="-1" dirty="0">
                <a:solidFill>
                  <a:srgbClr val="000000"/>
                </a:solidFill>
                <a:latin typeface="Arial"/>
                <a:ea typeface="Verdana"/>
              </a:rPr>
              <a:t> </a:t>
            </a:r>
            <a:r>
              <a:rPr lang="pt-BR" sz="3600" b="0" strike="noStrike" spc="-1" dirty="0" err="1">
                <a:solidFill>
                  <a:srgbClr val="000000"/>
                </a:solidFill>
                <a:latin typeface="Arial"/>
                <a:ea typeface="Verdana"/>
              </a:rPr>
              <a:t>texto</a:t>
            </a:r>
            <a:r>
              <a:rPr lang="pt-BR" sz="3600" b="0" strike="noStrike" spc="-1" dirty="0">
                <a:solidFill>
                  <a:srgbClr val="000000"/>
                </a:solidFill>
                <a:latin typeface="Arial"/>
                <a:ea typeface="Verdana"/>
              </a:rPr>
              <a:t> </a:t>
            </a:r>
            <a:r>
              <a:rPr lang="pt-BR" sz="3600" b="0" strike="noStrike" spc="-1" dirty="0" err="1">
                <a:solidFill>
                  <a:srgbClr val="000000"/>
                </a:solidFill>
                <a:latin typeface="Arial"/>
                <a:ea typeface="Verdana"/>
              </a:rPr>
              <a:t>Texto</a:t>
            </a:r>
            <a:r>
              <a:rPr lang="pt-BR" sz="3600" b="0" strike="noStrike" spc="-1" dirty="0">
                <a:solidFill>
                  <a:srgbClr val="000000"/>
                </a:solidFill>
                <a:latin typeface="Arial"/>
                <a:ea typeface="Verdana"/>
              </a:rPr>
              <a:t> </a:t>
            </a:r>
            <a:r>
              <a:rPr lang="pt-BR" sz="3600" b="0" strike="noStrike" spc="-1" dirty="0" err="1">
                <a:solidFill>
                  <a:srgbClr val="000000"/>
                </a:solidFill>
                <a:latin typeface="Arial"/>
                <a:ea typeface="Verdana"/>
              </a:rPr>
              <a:t>texto</a:t>
            </a:r>
            <a:r>
              <a:rPr lang="pt-BR" sz="3600" b="0" strike="noStrike" spc="-1" dirty="0">
                <a:solidFill>
                  <a:srgbClr val="000000"/>
                </a:solidFill>
                <a:latin typeface="Arial"/>
                <a:ea typeface="Verdana"/>
              </a:rPr>
              <a:t> </a:t>
            </a:r>
            <a:r>
              <a:rPr lang="pt-BR" sz="3600" b="0" strike="noStrike" spc="-1" dirty="0" err="1">
                <a:solidFill>
                  <a:srgbClr val="000000"/>
                </a:solidFill>
                <a:latin typeface="Arial"/>
                <a:ea typeface="Verdana"/>
              </a:rPr>
              <a:t>texto</a:t>
            </a:r>
            <a:r>
              <a:rPr lang="pt-BR" sz="3600" b="0" strike="noStrike" spc="-1" dirty="0">
                <a:solidFill>
                  <a:srgbClr val="000000"/>
                </a:solidFill>
                <a:latin typeface="Arial"/>
                <a:ea typeface="Verdana"/>
              </a:rPr>
              <a:t> </a:t>
            </a:r>
            <a:r>
              <a:rPr lang="pt-BR" sz="3600" b="0" strike="noStrike" spc="-1" dirty="0" err="1">
                <a:solidFill>
                  <a:srgbClr val="000000"/>
                </a:solidFill>
                <a:latin typeface="Arial"/>
                <a:ea typeface="Verdana"/>
              </a:rPr>
              <a:t>texto</a:t>
            </a:r>
            <a:r>
              <a:rPr lang="pt-BR" sz="3600" b="0" strike="noStrike" spc="-1" dirty="0">
                <a:solidFill>
                  <a:srgbClr val="000000"/>
                </a:solidFill>
                <a:latin typeface="Arial"/>
                <a:ea typeface="Verdana"/>
              </a:rPr>
              <a:t> </a:t>
            </a:r>
            <a:r>
              <a:rPr lang="pt-BR" sz="3600" b="0" strike="noStrike" spc="-1" dirty="0" err="1">
                <a:solidFill>
                  <a:srgbClr val="000000"/>
                </a:solidFill>
                <a:latin typeface="Arial"/>
                <a:ea typeface="Verdana"/>
              </a:rPr>
              <a:t>Texto</a:t>
            </a:r>
            <a:r>
              <a:rPr lang="pt-BR" sz="3600" b="0" strike="noStrike" spc="-1" dirty="0">
                <a:solidFill>
                  <a:srgbClr val="000000"/>
                </a:solidFill>
                <a:latin typeface="Arial"/>
                <a:ea typeface="Verdana"/>
              </a:rPr>
              <a:t> </a:t>
            </a:r>
            <a:r>
              <a:rPr lang="pt-BR" sz="3600" b="0" strike="noStrike" spc="-1" dirty="0" err="1">
                <a:solidFill>
                  <a:srgbClr val="000000"/>
                </a:solidFill>
                <a:latin typeface="Arial"/>
                <a:ea typeface="Verdana"/>
              </a:rPr>
              <a:t>texto</a:t>
            </a:r>
            <a:r>
              <a:rPr lang="pt-BR" sz="3600" b="0" strike="noStrike" spc="-1" dirty="0">
                <a:solidFill>
                  <a:srgbClr val="000000"/>
                </a:solidFill>
                <a:latin typeface="Arial"/>
                <a:ea typeface="Verdana"/>
              </a:rPr>
              <a:t> </a:t>
            </a:r>
            <a:r>
              <a:rPr lang="pt-BR" sz="3600" b="0" strike="noStrike" spc="-1" dirty="0" err="1">
                <a:solidFill>
                  <a:srgbClr val="000000"/>
                </a:solidFill>
                <a:latin typeface="Arial"/>
                <a:ea typeface="Verdana"/>
              </a:rPr>
              <a:t>texto</a:t>
            </a:r>
            <a:r>
              <a:rPr lang="pt-BR" sz="3600" b="0" strike="noStrike" spc="-1" dirty="0">
                <a:solidFill>
                  <a:srgbClr val="000000"/>
                </a:solidFill>
                <a:latin typeface="Arial"/>
                <a:ea typeface="Verdana"/>
              </a:rPr>
              <a:t> </a:t>
            </a:r>
            <a:r>
              <a:rPr lang="pt-BR" sz="3600" b="0" strike="noStrike" spc="-1" dirty="0" err="1">
                <a:solidFill>
                  <a:srgbClr val="000000"/>
                </a:solidFill>
                <a:latin typeface="Arial"/>
                <a:ea typeface="Verdana"/>
              </a:rPr>
              <a:t>texto</a:t>
            </a:r>
            <a:r>
              <a:rPr lang="pt-BR" sz="3600" b="0" strike="noStrike" spc="-1" dirty="0">
                <a:solidFill>
                  <a:srgbClr val="000000"/>
                </a:solidFill>
                <a:latin typeface="Arial"/>
                <a:ea typeface="Verdana"/>
              </a:rPr>
              <a:t> </a:t>
            </a:r>
            <a:r>
              <a:rPr lang="pt-BR" sz="3600" b="0" strike="noStrike" spc="-1" dirty="0" err="1">
                <a:solidFill>
                  <a:srgbClr val="000000"/>
                </a:solidFill>
                <a:latin typeface="Arial"/>
                <a:ea typeface="Verdana"/>
              </a:rPr>
              <a:t>Texto</a:t>
            </a:r>
            <a:r>
              <a:rPr lang="pt-BR" sz="3600" b="0" strike="noStrike" spc="-1" dirty="0">
                <a:solidFill>
                  <a:srgbClr val="000000"/>
                </a:solidFill>
                <a:latin typeface="Arial"/>
                <a:ea typeface="Verdana"/>
              </a:rPr>
              <a:t> </a:t>
            </a:r>
            <a:r>
              <a:rPr lang="pt-BR" sz="3600" b="0" strike="noStrike" spc="-1" dirty="0" err="1">
                <a:solidFill>
                  <a:srgbClr val="000000"/>
                </a:solidFill>
                <a:latin typeface="Arial"/>
                <a:ea typeface="Verdana"/>
              </a:rPr>
              <a:t>texto</a:t>
            </a:r>
            <a:r>
              <a:rPr lang="pt-BR" sz="3600" b="0" strike="noStrike" spc="-1" dirty="0">
                <a:solidFill>
                  <a:srgbClr val="000000"/>
                </a:solidFill>
                <a:latin typeface="Arial"/>
                <a:ea typeface="Verdana"/>
              </a:rPr>
              <a:t> </a:t>
            </a:r>
            <a:r>
              <a:rPr lang="pt-BR" sz="3600" b="0" strike="noStrike" spc="-1" dirty="0" err="1">
                <a:solidFill>
                  <a:srgbClr val="000000"/>
                </a:solidFill>
                <a:latin typeface="Arial"/>
                <a:ea typeface="Verdana"/>
              </a:rPr>
              <a:t>texto</a:t>
            </a:r>
            <a:r>
              <a:rPr lang="pt-BR" sz="3600" b="0" strike="noStrike" spc="-1" dirty="0">
                <a:solidFill>
                  <a:srgbClr val="000000"/>
                </a:solidFill>
                <a:latin typeface="Arial"/>
                <a:ea typeface="Verdana"/>
              </a:rPr>
              <a:t> </a:t>
            </a:r>
            <a:r>
              <a:rPr lang="pt-BR" sz="3600" b="0" strike="noStrike" spc="-1" dirty="0" err="1">
                <a:solidFill>
                  <a:srgbClr val="000000"/>
                </a:solidFill>
                <a:latin typeface="Arial"/>
                <a:ea typeface="Verdana"/>
              </a:rPr>
              <a:t>texto</a:t>
            </a:r>
            <a:r>
              <a:rPr lang="pt-BR" sz="3600" b="0" strike="noStrike" spc="-1" dirty="0">
                <a:solidFill>
                  <a:srgbClr val="000000"/>
                </a:solidFill>
                <a:latin typeface="Arial"/>
                <a:ea typeface="Verdana"/>
              </a:rPr>
              <a:t> </a:t>
            </a:r>
            <a:r>
              <a:rPr lang="pt-BR" sz="3600" b="0" strike="noStrike" spc="-1" dirty="0" err="1">
                <a:solidFill>
                  <a:srgbClr val="000000"/>
                </a:solidFill>
                <a:latin typeface="Arial"/>
                <a:ea typeface="Verdana"/>
              </a:rPr>
              <a:t>Texto</a:t>
            </a:r>
            <a:r>
              <a:rPr lang="pt-BR" sz="3600" b="0" strike="noStrike" spc="-1" dirty="0">
                <a:solidFill>
                  <a:srgbClr val="000000"/>
                </a:solidFill>
                <a:latin typeface="Arial"/>
                <a:ea typeface="Verdana"/>
              </a:rPr>
              <a:t> </a:t>
            </a:r>
            <a:r>
              <a:rPr lang="pt-BR" sz="3600" b="0" strike="noStrike" spc="-1" dirty="0" err="1">
                <a:solidFill>
                  <a:srgbClr val="000000"/>
                </a:solidFill>
                <a:latin typeface="Arial"/>
                <a:ea typeface="Verdana"/>
              </a:rPr>
              <a:t>texto</a:t>
            </a:r>
            <a:r>
              <a:rPr lang="pt-BR" sz="3600" b="0" strike="noStrike" spc="-1" dirty="0">
                <a:solidFill>
                  <a:srgbClr val="000000"/>
                </a:solidFill>
                <a:latin typeface="Arial"/>
                <a:ea typeface="Verdana"/>
              </a:rPr>
              <a:t> </a:t>
            </a:r>
            <a:r>
              <a:rPr lang="pt-BR" sz="3600" b="0" strike="noStrike" spc="-1" dirty="0" err="1">
                <a:solidFill>
                  <a:srgbClr val="000000"/>
                </a:solidFill>
                <a:latin typeface="Arial"/>
                <a:ea typeface="Verdana"/>
              </a:rPr>
              <a:t>texto</a:t>
            </a:r>
            <a:r>
              <a:rPr lang="pt-BR" sz="3600" b="0" strike="noStrike" spc="-1" dirty="0">
                <a:solidFill>
                  <a:srgbClr val="000000"/>
                </a:solidFill>
                <a:latin typeface="Arial"/>
                <a:ea typeface="Verdana"/>
              </a:rPr>
              <a:t> </a:t>
            </a:r>
            <a:r>
              <a:rPr lang="pt-BR" sz="3600" b="0" strike="noStrike" spc="-1" dirty="0" err="1">
                <a:solidFill>
                  <a:srgbClr val="000000"/>
                </a:solidFill>
                <a:latin typeface="Arial"/>
                <a:ea typeface="Verdana"/>
              </a:rPr>
              <a:t>texto</a:t>
            </a:r>
            <a:r>
              <a:rPr lang="pt-BR" sz="3600" b="0" strike="noStrike" spc="-1" dirty="0">
                <a:solidFill>
                  <a:srgbClr val="000000"/>
                </a:solidFill>
                <a:latin typeface="Arial"/>
                <a:ea typeface="Verdana"/>
              </a:rPr>
              <a:t> </a:t>
            </a:r>
            <a:r>
              <a:rPr lang="pt-BR" sz="3600" b="0" strike="noStrike" spc="-1" dirty="0" err="1">
                <a:solidFill>
                  <a:srgbClr val="000000"/>
                </a:solidFill>
                <a:latin typeface="Arial"/>
                <a:ea typeface="Verdana"/>
              </a:rPr>
              <a:t>Texto</a:t>
            </a:r>
            <a:r>
              <a:rPr lang="pt-BR" sz="3600" b="0" strike="noStrike" spc="-1" dirty="0">
                <a:solidFill>
                  <a:srgbClr val="000000"/>
                </a:solidFill>
                <a:latin typeface="Arial"/>
                <a:ea typeface="Verdana"/>
              </a:rPr>
              <a:t> </a:t>
            </a:r>
            <a:r>
              <a:rPr lang="pt-BR" sz="3600" b="0" strike="noStrike" spc="-1" dirty="0" err="1">
                <a:solidFill>
                  <a:srgbClr val="000000"/>
                </a:solidFill>
                <a:latin typeface="Arial"/>
                <a:ea typeface="Verdana"/>
              </a:rPr>
              <a:t>texto</a:t>
            </a:r>
            <a:r>
              <a:rPr lang="pt-BR" sz="3600" b="0" strike="noStrike" spc="-1" dirty="0">
                <a:solidFill>
                  <a:srgbClr val="000000"/>
                </a:solidFill>
                <a:latin typeface="Arial"/>
                <a:ea typeface="Verdana"/>
              </a:rPr>
              <a:t> </a:t>
            </a:r>
            <a:r>
              <a:rPr lang="pt-BR" sz="3600" b="0" strike="noStrike" spc="-1" dirty="0" err="1">
                <a:solidFill>
                  <a:srgbClr val="000000"/>
                </a:solidFill>
                <a:latin typeface="Arial"/>
                <a:ea typeface="Verdana"/>
              </a:rPr>
              <a:t>texto</a:t>
            </a:r>
            <a:r>
              <a:rPr lang="pt-BR" sz="3600" b="0" strike="noStrike" spc="-1" dirty="0">
                <a:solidFill>
                  <a:srgbClr val="000000"/>
                </a:solidFill>
                <a:latin typeface="Arial"/>
                <a:ea typeface="Verdana"/>
              </a:rPr>
              <a:t> </a:t>
            </a:r>
            <a:r>
              <a:rPr lang="pt-BR" sz="3600" b="0" strike="noStrike" spc="-1" dirty="0" err="1">
                <a:solidFill>
                  <a:srgbClr val="000000"/>
                </a:solidFill>
                <a:latin typeface="Arial"/>
                <a:ea typeface="Verdana"/>
              </a:rPr>
              <a:t>texto</a:t>
            </a:r>
            <a:r>
              <a:rPr lang="pt-BR" sz="3600" b="0" strike="noStrike" spc="-1" dirty="0">
                <a:solidFill>
                  <a:srgbClr val="000000"/>
                </a:solidFill>
                <a:latin typeface="Arial"/>
                <a:ea typeface="Verdana"/>
              </a:rPr>
              <a:t> </a:t>
            </a:r>
            <a:r>
              <a:rPr lang="pt-BR" sz="3600" b="0" strike="noStrike" spc="-1" dirty="0" err="1">
                <a:solidFill>
                  <a:srgbClr val="000000"/>
                </a:solidFill>
                <a:latin typeface="Arial"/>
                <a:ea typeface="Verdana"/>
              </a:rPr>
              <a:t>Texto</a:t>
            </a:r>
            <a:r>
              <a:rPr lang="pt-BR" sz="3600" b="0" strike="noStrike" spc="-1" dirty="0">
                <a:solidFill>
                  <a:srgbClr val="000000"/>
                </a:solidFill>
                <a:latin typeface="Arial"/>
                <a:ea typeface="Verdana"/>
              </a:rPr>
              <a:t> </a:t>
            </a:r>
            <a:r>
              <a:rPr lang="pt-BR" sz="3600" b="0" strike="noStrike" spc="-1" dirty="0" err="1">
                <a:solidFill>
                  <a:srgbClr val="000000"/>
                </a:solidFill>
                <a:latin typeface="Arial"/>
                <a:ea typeface="Verdana"/>
              </a:rPr>
              <a:t>Texto</a:t>
            </a:r>
            <a:r>
              <a:rPr lang="pt-BR" sz="3600" b="0" strike="noStrike" spc="-1" dirty="0">
                <a:solidFill>
                  <a:srgbClr val="000000"/>
                </a:solidFill>
                <a:latin typeface="Arial"/>
                <a:ea typeface="Verdana"/>
              </a:rPr>
              <a:t> </a:t>
            </a:r>
            <a:r>
              <a:rPr lang="pt-BR" sz="3600" b="0" strike="noStrike" spc="-1" dirty="0" err="1">
                <a:solidFill>
                  <a:srgbClr val="000000"/>
                </a:solidFill>
                <a:latin typeface="Arial"/>
                <a:ea typeface="Verdana"/>
              </a:rPr>
              <a:t>texto</a:t>
            </a:r>
            <a:r>
              <a:rPr lang="pt-BR" sz="3600" b="0" strike="noStrike" spc="-1" dirty="0">
                <a:solidFill>
                  <a:srgbClr val="000000"/>
                </a:solidFill>
                <a:latin typeface="Arial"/>
                <a:ea typeface="Verdana"/>
              </a:rPr>
              <a:t> </a:t>
            </a:r>
            <a:r>
              <a:rPr lang="pt-BR" sz="3600" b="0" strike="noStrike" spc="-1" dirty="0" err="1">
                <a:solidFill>
                  <a:srgbClr val="000000"/>
                </a:solidFill>
                <a:latin typeface="Arial"/>
                <a:ea typeface="Verdana"/>
              </a:rPr>
              <a:t>texto</a:t>
            </a:r>
            <a:r>
              <a:rPr lang="pt-BR" sz="3600" b="0" strike="noStrike" spc="-1" dirty="0">
                <a:solidFill>
                  <a:srgbClr val="000000"/>
                </a:solidFill>
                <a:latin typeface="Arial"/>
                <a:ea typeface="Verdana"/>
              </a:rPr>
              <a:t> </a:t>
            </a:r>
            <a:r>
              <a:rPr lang="pt-BR" sz="3600" b="0" strike="noStrike" spc="-1" dirty="0" err="1">
                <a:solidFill>
                  <a:srgbClr val="000000"/>
                </a:solidFill>
                <a:latin typeface="Arial"/>
                <a:ea typeface="Verdana"/>
              </a:rPr>
              <a:t>texto</a:t>
            </a:r>
            <a:r>
              <a:rPr lang="pt-BR" sz="3600" b="0" strike="noStrike" spc="-1" dirty="0">
                <a:solidFill>
                  <a:srgbClr val="000000"/>
                </a:solidFill>
                <a:latin typeface="Arial"/>
                <a:ea typeface="Verdana"/>
              </a:rPr>
              <a:t> </a:t>
            </a:r>
            <a:r>
              <a:rPr lang="pt-BR" sz="3600" b="0" strike="noStrike" spc="-1" dirty="0" err="1">
                <a:solidFill>
                  <a:srgbClr val="000000"/>
                </a:solidFill>
                <a:latin typeface="Arial"/>
                <a:ea typeface="Verdana"/>
              </a:rPr>
              <a:t>Texto</a:t>
            </a:r>
            <a:r>
              <a:rPr lang="pt-BR" sz="3600" b="0" strike="noStrike" spc="-1" dirty="0">
                <a:solidFill>
                  <a:srgbClr val="000000"/>
                </a:solidFill>
                <a:latin typeface="Arial"/>
                <a:ea typeface="Verdana"/>
              </a:rPr>
              <a:t> </a:t>
            </a:r>
            <a:r>
              <a:rPr lang="pt-BR" sz="3600" b="0" strike="noStrike" spc="-1" dirty="0" err="1">
                <a:solidFill>
                  <a:srgbClr val="000000"/>
                </a:solidFill>
                <a:latin typeface="Arial"/>
                <a:ea typeface="Verdana"/>
              </a:rPr>
              <a:t>texto</a:t>
            </a:r>
            <a:r>
              <a:rPr lang="pt-BR" sz="3600" b="0" strike="noStrike" spc="-1" dirty="0">
                <a:solidFill>
                  <a:srgbClr val="000000"/>
                </a:solidFill>
                <a:latin typeface="Arial"/>
                <a:ea typeface="Verdana"/>
              </a:rPr>
              <a:t> </a:t>
            </a:r>
            <a:r>
              <a:rPr lang="pt-BR" sz="3600" b="0" strike="noStrike" spc="-1" dirty="0" err="1">
                <a:solidFill>
                  <a:srgbClr val="000000"/>
                </a:solidFill>
                <a:latin typeface="Arial"/>
                <a:ea typeface="Verdana"/>
              </a:rPr>
              <a:t>texto</a:t>
            </a:r>
            <a:r>
              <a:rPr lang="pt-BR" sz="3600" b="0" strike="noStrike" spc="-1" dirty="0">
                <a:solidFill>
                  <a:srgbClr val="000000"/>
                </a:solidFill>
                <a:latin typeface="Arial"/>
                <a:ea typeface="Verdana"/>
              </a:rPr>
              <a:t> </a:t>
            </a:r>
            <a:r>
              <a:rPr lang="pt-BR" sz="3600" b="0" strike="noStrike" spc="-1" dirty="0" err="1">
                <a:solidFill>
                  <a:srgbClr val="000000"/>
                </a:solidFill>
                <a:latin typeface="Arial"/>
                <a:ea typeface="Verdana"/>
              </a:rPr>
              <a:t>texto</a:t>
            </a:r>
            <a:r>
              <a:rPr lang="pt-BR" sz="3600" b="0" strike="noStrike" spc="-1" dirty="0">
                <a:solidFill>
                  <a:srgbClr val="000000"/>
                </a:solidFill>
                <a:latin typeface="Arial"/>
                <a:ea typeface="Verdana"/>
              </a:rPr>
              <a:t> </a:t>
            </a:r>
            <a:r>
              <a:rPr lang="pt-BR" sz="3600" b="0" strike="noStrike" spc="-1" dirty="0" err="1">
                <a:solidFill>
                  <a:srgbClr val="000000"/>
                </a:solidFill>
                <a:latin typeface="Arial"/>
                <a:ea typeface="Verdana"/>
              </a:rPr>
              <a:t>Texto</a:t>
            </a:r>
            <a:r>
              <a:rPr lang="pt-BR" sz="3600" b="0" strike="noStrike" spc="-1" dirty="0">
                <a:solidFill>
                  <a:srgbClr val="000000"/>
                </a:solidFill>
                <a:latin typeface="Arial"/>
                <a:ea typeface="Verdana"/>
              </a:rPr>
              <a:t> </a:t>
            </a:r>
            <a:r>
              <a:rPr lang="pt-BR" sz="3600" b="0" strike="noStrike" spc="-1" dirty="0" err="1">
                <a:solidFill>
                  <a:srgbClr val="000000"/>
                </a:solidFill>
                <a:latin typeface="Arial"/>
                <a:ea typeface="Verdana"/>
              </a:rPr>
              <a:t>texto</a:t>
            </a:r>
            <a:r>
              <a:rPr lang="pt-BR" sz="3600" b="0" strike="noStrike" spc="-1" dirty="0">
                <a:solidFill>
                  <a:srgbClr val="000000"/>
                </a:solidFill>
                <a:latin typeface="Arial"/>
                <a:ea typeface="Verdana"/>
              </a:rPr>
              <a:t> </a:t>
            </a:r>
            <a:r>
              <a:rPr lang="pt-BR" sz="3600" b="0" strike="noStrike" spc="-1" dirty="0" err="1">
                <a:solidFill>
                  <a:srgbClr val="000000"/>
                </a:solidFill>
                <a:latin typeface="Arial"/>
                <a:ea typeface="Verdana"/>
              </a:rPr>
              <a:t>texto</a:t>
            </a:r>
            <a:r>
              <a:rPr lang="pt-BR" sz="3600" b="0" strike="noStrike" spc="-1" dirty="0">
                <a:solidFill>
                  <a:srgbClr val="000000"/>
                </a:solidFill>
                <a:latin typeface="Arial"/>
                <a:ea typeface="Verdana"/>
              </a:rPr>
              <a:t> </a:t>
            </a:r>
            <a:r>
              <a:rPr lang="pt-BR" sz="3600" b="0" strike="noStrike" spc="-1" dirty="0" err="1">
                <a:solidFill>
                  <a:srgbClr val="000000"/>
                </a:solidFill>
                <a:latin typeface="Arial"/>
                <a:ea typeface="Verdana"/>
              </a:rPr>
              <a:t>texto</a:t>
            </a:r>
            <a:r>
              <a:rPr lang="pt-BR" sz="3600" b="0" strike="noStrike" spc="-1" dirty="0">
                <a:solidFill>
                  <a:srgbClr val="000000"/>
                </a:solidFill>
                <a:latin typeface="Arial"/>
                <a:ea typeface="Verdana"/>
              </a:rPr>
              <a:t> </a:t>
            </a:r>
            <a:r>
              <a:rPr lang="pt-BR" sz="3600" b="0" strike="noStrike" spc="-1" dirty="0" err="1">
                <a:solidFill>
                  <a:srgbClr val="000000"/>
                </a:solidFill>
                <a:latin typeface="Arial"/>
                <a:ea typeface="Verdana"/>
              </a:rPr>
              <a:t>Texto</a:t>
            </a:r>
            <a:r>
              <a:rPr lang="pt-BR" sz="3600" b="0" strike="noStrike" spc="-1" dirty="0">
                <a:solidFill>
                  <a:srgbClr val="000000"/>
                </a:solidFill>
                <a:latin typeface="Arial"/>
                <a:ea typeface="Verdana"/>
              </a:rPr>
              <a:t> </a:t>
            </a:r>
            <a:r>
              <a:rPr lang="pt-BR" sz="3600" b="0" strike="noStrike" spc="-1" dirty="0" err="1">
                <a:solidFill>
                  <a:srgbClr val="000000"/>
                </a:solidFill>
                <a:latin typeface="Arial"/>
                <a:ea typeface="Verdana"/>
              </a:rPr>
              <a:t>texto</a:t>
            </a:r>
            <a:r>
              <a:rPr lang="pt-BR" sz="3600" b="0" strike="noStrike" spc="-1" dirty="0">
                <a:solidFill>
                  <a:srgbClr val="000000"/>
                </a:solidFill>
                <a:latin typeface="Arial"/>
                <a:ea typeface="Verdana"/>
              </a:rPr>
              <a:t> </a:t>
            </a:r>
            <a:r>
              <a:rPr lang="pt-BR" sz="3600" b="0" strike="noStrike" spc="-1" dirty="0" err="1">
                <a:solidFill>
                  <a:srgbClr val="000000"/>
                </a:solidFill>
                <a:latin typeface="Arial"/>
                <a:ea typeface="Verdana"/>
              </a:rPr>
              <a:t>texto</a:t>
            </a:r>
            <a:r>
              <a:rPr lang="pt-BR" sz="3600" b="0" strike="noStrike" spc="-1" dirty="0">
                <a:solidFill>
                  <a:srgbClr val="000000"/>
                </a:solidFill>
                <a:latin typeface="Arial"/>
                <a:ea typeface="Verdana"/>
              </a:rPr>
              <a:t> </a:t>
            </a:r>
            <a:r>
              <a:rPr lang="pt-BR" sz="3600" b="0" strike="noStrike" spc="-1" dirty="0" err="1">
                <a:solidFill>
                  <a:srgbClr val="000000"/>
                </a:solidFill>
                <a:latin typeface="Arial"/>
                <a:ea typeface="Verdana"/>
              </a:rPr>
              <a:t>texto</a:t>
            </a:r>
            <a:r>
              <a:rPr lang="pt-BR" sz="3600" b="0" strike="noStrike" spc="-1" dirty="0">
                <a:solidFill>
                  <a:srgbClr val="000000"/>
                </a:solidFill>
                <a:latin typeface="Arial"/>
                <a:ea typeface="Verdana"/>
              </a:rPr>
              <a:t> </a:t>
            </a:r>
            <a:r>
              <a:rPr lang="pt-BR" sz="3600" b="0" strike="noStrike" spc="-1" dirty="0" err="1">
                <a:solidFill>
                  <a:srgbClr val="000000"/>
                </a:solidFill>
                <a:latin typeface="Arial"/>
                <a:ea typeface="Verdana"/>
              </a:rPr>
              <a:t>Texto</a:t>
            </a:r>
            <a:r>
              <a:rPr lang="pt-BR" sz="3600" b="0" strike="noStrike" spc="-1" dirty="0">
                <a:solidFill>
                  <a:srgbClr val="000000"/>
                </a:solidFill>
                <a:latin typeface="Arial"/>
                <a:ea typeface="Verdana"/>
              </a:rPr>
              <a:t> </a:t>
            </a:r>
            <a:r>
              <a:rPr lang="pt-BR" sz="3600" b="0" strike="noStrike" spc="-1" dirty="0" err="1">
                <a:solidFill>
                  <a:srgbClr val="000000"/>
                </a:solidFill>
                <a:latin typeface="Arial"/>
                <a:ea typeface="Verdana"/>
              </a:rPr>
              <a:t>texto</a:t>
            </a:r>
            <a:r>
              <a:rPr lang="pt-BR" sz="3600" b="0" strike="noStrike" spc="-1" dirty="0">
                <a:solidFill>
                  <a:srgbClr val="000000"/>
                </a:solidFill>
                <a:latin typeface="Arial"/>
                <a:ea typeface="Verdana"/>
              </a:rPr>
              <a:t> </a:t>
            </a:r>
            <a:r>
              <a:rPr lang="pt-BR" sz="3600" b="0" strike="noStrike" spc="-1" dirty="0" err="1">
                <a:solidFill>
                  <a:srgbClr val="000000"/>
                </a:solidFill>
                <a:latin typeface="Arial"/>
                <a:ea typeface="Verdana"/>
              </a:rPr>
              <a:t>texto</a:t>
            </a:r>
            <a:r>
              <a:rPr lang="pt-BR" sz="3600" b="0" strike="noStrike" spc="-1" dirty="0">
                <a:solidFill>
                  <a:srgbClr val="000000"/>
                </a:solidFill>
                <a:latin typeface="Arial"/>
                <a:ea typeface="Verdana"/>
              </a:rPr>
              <a:t> </a:t>
            </a:r>
            <a:r>
              <a:rPr lang="pt-BR" sz="3600" b="0" strike="noStrike" spc="-1" dirty="0" err="1">
                <a:solidFill>
                  <a:srgbClr val="000000"/>
                </a:solidFill>
                <a:latin typeface="Arial"/>
                <a:ea typeface="Verdana"/>
              </a:rPr>
              <a:t>texto</a:t>
            </a:r>
            <a:r>
              <a:rPr lang="pt-BR" sz="3600" b="0" strike="noStrike" spc="-1" dirty="0">
                <a:solidFill>
                  <a:srgbClr val="000000"/>
                </a:solidFill>
                <a:latin typeface="Arial"/>
                <a:ea typeface="Verdana"/>
              </a:rPr>
              <a:t> </a:t>
            </a:r>
            <a:r>
              <a:rPr lang="pt-BR" sz="3600" b="0" strike="noStrike" spc="-1" dirty="0" err="1">
                <a:solidFill>
                  <a:srgbClr val="000000"/>
                </a:solidFill>
                <a:latin typeface="Arial"/>
                <a:ea typeface="Verdana"/>
              </a:rPr>
              <a:t>Texto</a:t>
            </a:r>
            <a:r>
              <a:rPr lang="pt-BR" sz="3600" b="0" strike="noStrike" spc="-1" dirty="0">
                <a:solidFill>
                  <a:srgbClr val="000000"/>
                </a:solidFill>
                <a:latin typeface="Arial"/>
                <a:ea typeface="Verdana"/>
              </a:rPr>
              <a:t> </a:t>
            </a:r>
            <a:r>
              <a:rPr lang="pt-BR" sz="3600" b="0" strike="noStrike" spc="-1" dirty="0" err="1">
                <a:solidFill>
                  <a:srgbClr val="000000"/>
                </a:solidFill>
                <a:latin typeface="Arial"/>
                <a:ea typeface="Verdana"/>
              </a:rPr>
              <a:t>texto</a:t>
            </a:r>
            <a:r>
              <a:rPr lang="pt-BR" sz="3600" b="0" strike="noStrike" spc="-1" dirty="0">
                <a:solidFill>
                  <a:srgbClr val="000000"/>
                </a:solidFill>
                <a:latin typeface="Arial"/>
                <a:ea typeface="Verdana"/>
              </a:rPr>
              <a:t> </a:t>
            </a:r>
            <a:r>
              <a:rPr lang="pt-BR" sz="3600" b="0" strike="noStrike" spc="-1" dirty="0" err="1">
                <a:solidFill>
                  <a:srgbClr val="000000"/>
                </a:solidFill>
                <a:latin typeface="Arial"/>
                <a:ea typeface="Verdana"/>
              </a:rPr>
              <a:t>texto</a:t>
            </a:r>
            <a:r>
              <a:rPr lang="pt-BR" sz="3600" b="0" strike="noStrike" spc="-1" dirty="0">
                <a:solidFill>
                  <a:srgbClr val="000000"/>
                </a:solidFill>
                <a:latin typeface="Arial"/>
                <a:ea typeface="Verdana"/>
              </a:rPr>
              <a:t> </a:t>
            </a:r>
            <a:r>
              <a:rPr lang="pt-BR" sz="3600" b="0" strike="noStrike" spc="-1" dirty="0" err="1">
                <a:solidFill>
                  <a:srgbClr val="000000"/>
                </a:solidFill>
                <a:latin typeface="Arial"/>
                <a:ea typeface="Verdana"/>
              </a:rPr>
              <a:t>texto</a:t>
            </a:r>
            <a:r>
              <a:rPr lang="pt-BR" sz="3600" b="0" strike="noStrike" spc="-1" dirty="0">
                <a:solidFill>
                  <a:srgbClr val="000000"/>
                </a:solidFill>
                <a:latin typeface="Arial"/>
                <a:ea typeface="Verdana"/>
              </a:rPr>
              <a:t> </a:t>
            </a:r>
            <a:r>
              <a:rPr lang="pt-BR" sz="3600" b="0" strike="noStrike" spc="-1" dirty="0" err="1">
                <a:solidFill>
                  <a:srgbClr val="000000"/>
                </a:solidFill>
                <a:latin typeface="Arial"/>
                <a:ea typeface="Verdana"/>
              </a:rPr>
              <a:t>Texto</a:t>
            </a:r>
            <a:r>
              <a:rPr lang="pt-BR" sz="3600" b="0" strike="noStrike" spc="-1" dirty="0">
                <a:solidFill>
                  <a:srgbClr val="000000"/>
                </a:solidFill>
                <a:latin typeface="Arial"/>
                <a:ea typeface="Verdana"/>
              </a:rPr>
              <a:t> </a:t>
            </a:r>
            <a:r>
              <a:rPr lang="pt-BR" sz="3600" b="0" strike="noStrike" spc="-1" dirty="0" err="1">
                <a:solidFill>
                  <a:srgbClr val="000000"/>
                </a:solidFill>
                <a:latin typeface="Arial"/>
                <a:ea typeface="Verdana"/>
              </a:rPr>
              <a:t>texto</a:t>
            </a:r>
            <a:r>
              <a:rPr lang="pt-BR" sz="3600" b="0" strike="noStrike" spc="-1" dirty="0">
                <a:solidFill>
                  <a:srgbClr val="000000"/>
                </a:solidFill>
                <a:latin typeface="Arial"/>
                <a:ea typeface="Verdana"/>
              </a:rPr>
              <a:t> </a:t>
            </a:r>
            <a:r>
              <a:rPr lang="pt-BR" sz="3600" b="0" strike="noStrike" spc="-1" dirty="0" err="1">
                <a:solidFill>
                  <a:srgbClr val="000000"/>
                </a:solidFill>
                <a:latin typeface="Arial"/>
                <a:ea typeface="Verdana"/>
              </a:rPr>
              <a:t>texto</a:t>
            </a:r>
            <a:r>
              <a:rPr lang="pt-BR" sz="3600" b="0" strike="noStrike" spc="-1" dirty="0">
                <a:solidFill>
                  <a:srgbClr val="000000"/>
                </a:solidFill>
                <a:latin typeface="Arial"/>
                <a:ea typeface="Verdana"/>
              </a:rPr>
              <a:t> </a:t>
            </a:r>
            <a:r>
              <a:rPr lang="pt-BR" sz="3600" b="0" strike="noStrike" spc="-1" dirty="0" err="1">
                <a:solidFill>
                  <a:srgbClr val="000000"/>
                </a:solidFill>
                <a:latin typeface="Arial"/>
                <a:ea typeface="Verdana"/>
              </a:rPr>
              <a:t>texto</a:t>
            </a:r>
            <a:r>
              <a:rPr lang="pt-BR" sz="3600" b="0" strike="noStrike" spc="-1" dirty="0">
                <a:solidFill>
                  <a:srgbClr val="000000"/>
                </a:solidFill>
                <a:latin typeface="Arial"/>
                <a:ea typeface="Verdana"/>
              </a:rPr>
              <a:t> </a:t>
            </a:r>
            <a:r>
              <a:rPr lang="pt-BR" sz="3600" b="0" strike="noStrike" spc="-1" dirty="0" err="1">
                <a:solidFill>
                  <a:srgbClr val="000000"/>
                </a:solidFill>
                <a:latin typeface="Arial"/>
                <a:ea typeface="Verdana"/>
              </a:rPr>
              <a:t>Texto</a:t>
            </a:r>
            <a:r>
              <a:rPr lang="pt-BR" sz="3600" b="0" strike="noStrike" spc="-1" dirty="0">
                <a:solidFill>
                  <a:srgbClr val="000000"/>
                </a:solidFill>
                <a:latin typeface="Arial"/>
                <a:ea typeface="Verdana"/>
              </a:rPr>
              <a:t> </a:t>
            </a:r>
            <a:r>
              <a:rPr lang="pt-BR" sz="3600" b="0" strike="noStrike" spc="-1" dirty="0" err="1">
                <a:solidFill>
                  <a:srgbClr val="000000"/>
                </a:solidFill>
                <a:latin typeface="Arial"/>
                <a:ea typeface="Verdana"/>
              </a:rPr>
              <a:t>texto</a:t>
            </a:r>
            <a:r>
              <a:rPr lang="pt-BR" sz="3600" b="0" strike="noStrike" spc="-1" dirty="0">
                <a:solidFill>
                  <a:srgbClr val="000000"/>
                </a:solidFill>
                <a:latin typeface="Arial"/>
                <a:ea typeface="Verdana"/>
              </a:rPr>
              <a:t> </a:t>
            </a:r>
            <a:r>
              <a:rPr lang="pt-BR" sz="3600" b="0" strike="noStrike" spc="-1" dirty="0" err="1">
                <a:solidFill>
                  <a:srgbClr val="000000"/>
                </a:solidFill>
                <a:latin typeface="Arial"/>
                <a:ea typeface="Verdana"/>
              </a:rPr>
              <a:t>texto</a:t>
            </a:r>
            <a:r>
              <a:rPr lang="pt-BR" sz="3600" b="0" strike="noStrike" spc="-1" dirty="0">
                <a:solidFill>
                  <a:srgbClr val="000000"/>
                </a:solidFill>
                <a:latin typeface="Arial"/>
                <a:ea typeface="Verdana"/>
              </a:rPr>
              <a:t> </a:t>
            </a:r>
            <a:r>
              <a:rPr lang="pt-BR" sz="3600" b="0" strike="noStrike" spc="-1" dirty="0" err="1">
                <a:solidFill>
                  <a:srgbClr val="000000"/>
                </a:solidFill>
                <a:latin typeface="Arial"/>
                <a:ea typeface="Verdana"/>
              </a:rPr>
              <a:t>texto</a:t>
            </a:r>
            <a:r>
              <a:rPr lang="pt-BR" sz="3600" b="0" strike="noStrike" spc="-1" dirty="0">
                <a:solidFill>
                  <a:srgbClr val="000000"/>
                </a:solidFill>
                <a:latin typeface="Arial"/>
                <a:ea typeface="Verdana"/>
              </a:rPr>
              <a:t> </a:t>
            </a:r>
            <a:r>
              <a:rPr lang="pt-BR" sz="3600" b="0" strike="noStrike" spc="-1" dirty="0" err="1">
                <a:solidFill>
                  <a:srgbClr val="000000"/>
                </a:solidFill>
                <a:latin typeface="Arial"/>
                <a:ea typeface="Verdana"/>
              </a:rPr>
              <a:t>Texto</a:t>
            </a:r>
            <a:r>
              <a:rPr lang="pt-BR" sz="3600" b="0" strike="noStrike" spc="-1" dirty="0">
                <a:solidFill>
                  <a:srgbClr val="000000"/>
                </a:solidFill>
                <a:latin typeface="Arial"/>
                <a:ea typeface="Verdana"/>
              </a:rPr>
              <a:t> </a:t>
            </a:r>
            <a:r>
              <a:rPr lang="pt-BR" sz="3600" b="0" strike="noStrike" spc="-1" dirty="0" err="1">
                <a:solidFill>
                  <a:srgbClr val="000000"/>
                </a:solidFill>
                <a:latin typeface="Arial"/>
                <a:ea typeface="Verdana"/>
              </a:rPr>
              <a:t>texto</a:t>
            </a:r>
            <a:r>
              <a:rPr lang="pt-BR" sz="3600" b="0" strike="noStrike" spc="-1" dirty="0">
                <a:solidFill>
                  <a:srgbClr val="000000"/>
                </a:solidFill>
                <a:latin typeface="Arial"/>
                <a:ea typeface="Verdana"/>
              </a:rPr>
              <a:t> </a:t>
            </a:r>
            <a:r>
              <a:rPr lang="pt-BR" sz="3600" b="0" strike="noStrike" spc="-1" dirty="0" err="1">
                <a:solidFill>
                  <a:srgbClr val="000000"/>
                </a:solidFill>
                <a:latin typeface="Arial"/>
                <a:ea typeface="Verdana"/>
              </a:rPr>
              <a:t>texto</a:t>
            </a:r>
            <a:r>
              <a:rPr lang="pt-BR" sz="3600" b="0" strike="noStrike" spc="-1" dirty="0">
                <a:solidFill>
                  <a:srgbClr val="000000"/>
                </a:solidFill>
                <a:latin typeface="Arial"/>
                <a:ea typeface="Verdana"/>
              </a:rPr>
              <a:t> </a:t>
            </a:r>
            <a:r>
              <a:rPr lang="pt-BR" sz="3600" b="0" strike="noStrike" spc="-1" dirty="0" err="1">
                <a:solidFill>
                  <a:srgbClr val="000000"/>
                </a:solidFill>
                <a:latin typeface="Arial"/>
                <a:ea typeface="Verdana"/>
              </a:rPr>
              <a:t>texto</a:t>
            </a:r>
            <a:r>
              <a:rPr lang="pt-BR" sz="3600" b="0" strike="noStrike" spc="-1" dirty="0">
                <a:solidFill>
                  <a:srgbClr val="000000"/>
                </a:solidFill>
                <a:latin typeface="Arial"/>
                <a:ea typeface="Verdana"/>
              </a:rPr>
              <a:t> </a:t>
            </a:r>
            <a:r>
              <a:rPr lang="pt-BR" sz="3600" b="0" strike="noStrike" spc="-1" dirty="0" err="1">
                <a:solidFill>
                  <a:srgbClr val="000000"/>
                </a:solidFill>
                <a:latin typeface="Arial"/>
                <a:ea typeface="Verdana"/>
              </a:rPr>
              <a:t>Texto</a:t>
            </a:r>
            <a:r>
              <a:rPr lang="pt-BR" sz="3600" b="0" strike="noStrike" spc="-1" dirty="0">
                <a:solidFill>
                  <a:srgbClr val="000000"/>
                </a:solidFill>
                <a:latin typeface="Arial"/>
                <a:ea typeface="Verdana"/>
              </a:rPr>
              <a:t> </a:t>
            </a:r>
            <a:r>
              <a:rPr lang="pt-BR" sz="3600" b="0" strike="noStrike" spc="-1" dirty="0" err="1">
                <a:solidFill>
                  <a:srgbClr val="000000"/>
                </a:solidFill>
                <a:latin typeface="Arial"/>
                <a:ea typeface="Verdana"/>
              </a:rPr>
              <a:t>texto</a:t>
            </a:r>
            <a:r>
              <a:rPr lang="pt-BR" sz="3600" b="0" strike="noStrike" spc="-1" dirty="0">
                <a:solidFill>
                  <a:srgbClr val="000000"/>
                </a:solidFill>
                <a:latin typeface="Arial"/>
                <a:ea typeface="Verdana"/>
              </a:rPr>
              <a:t> </a:t>
            </a:r>
            <a:r>
              <a:rPr lang="pt-BR" sz="3600" b="0" strike="noStrike" spc="-1" dirty="0" err="1">
                <a:solidFill>
                  <a:srgbClr val="000000"/>
                </a:solidFill>
                <a:latin typeface="Arial"/>
                <a:ea typeface="Verdana"/>
              </a:rPr>
              <a:t>texto</a:t>
            </a:r>
            <a:r>
              <a:rPr lang="pt-BR" sz="3600" b="0" strike="noStrike" spc="-1" dirty="0">
                <a:solidFill>
                  <a:srgbClr val="000000"/>
                </a:solidFill>
                <a:latin typeface="Arial"/>
                <a:ea typeface="Verdana"/>
              </a:rPr>
              <a:t> </a:t>
            </a:r>
            <a:r>
              <a:rPr lang="pt-BR" sz="3600" b="0" strike="noStrike" spc="-1" dirty="0" err="1">
                <a:solidFill>
                  <a:srgbClr val="000000"/>
                </a:solidFill>
                <a:latin typeface="Arial"/>
                <a:ea typeface="Verdana"/>
              </a:rPr>
              <a:t>texto</a:t>
            </a:r>
            <a:r>
              <a:rPr lang="pt-BR" sz="3600" b="0" strike="noStrike" spc="-1" dirty="0">
                <a:solidFill>
                  <a:srgbClr val="000000"/>
                </a:solidFill>
                <a:latin typeface="Arial"/>
                <a:ea typeface="Verdana"/>
              </a:rPr>
              <a:t> </a:t>
            </a:r>
            <a:r>
              <a:rPr lang="pt-BR" sz="3600" b="0" strike="noStrike" spc="-1" dirty="0" err="1">
                <a:solidFill>
                  <a:srgbClr val="000000"/>
                </a:solidFill>
                <a:latin typeface="Arial"/>
                <a:ea typeface="Verdana"/>
              </a:rPr>
              <a:t>Texto</a:t>
            </a:r>
            <a:r>
              <a:rPr lang="pt-BR" sz="3600" b="0" strike="noStrike" spc="-1" dirty="0">
                <a:solidFill>
                  <a:srgbClr val="000000"/>
                </a:solidFill>
                <a:latin typeface="Arial"/>
                <a:ea typeface="Verdana"/>
              </a:rPr>
              <a:t> </a:t>
            </a:r>
            <a:r>
              <a:rPr lang="pt-BR" sz="3600" b="0" strike="noStrike" spc="-1" dirty="0" err="1">
                <a:solidFill>
                  <a:srgbClr val="000000"/>
                </a:solidFill>
                <a:latin typeface="Arial"/>
                <a:ea typeface="Verdana"/>
              </a:rPr>
              <a:t>texto</a:t>
            </a:r>
            <a:r>
              <a:rPr lang="pt-BR" sz="3600" b="0" strike="noStrike" spc="-1" dirty="0">
                <a:solidFill>
                  <a:srgbClr val="000000"/>
                </a:solidFill>
                <a:latin typeface="Arial"/>
                <a:ea typeface="Verdana"/>
              </a:rPr>
              <a:t> </a:t>
            </a:r>
            <a:r>
              <a:rPr lang="pt-BR" sz="3600" b="0" strike="noStrike" spc="-1" dirty="0" err="1">
                <a:solidFill>
                  <a:srgbClr val="000000"/>
                </a:solidFill>
                <a:latin typeface="Arial"/>
                <a:ea typeface="Verdana"/>
              </a:rPr>
              <a:t>texto</a:t>
            </a:r>
            <a:r>
              <a:rPr lang="pt-BR" sz="3600" b="0" strike="noStrike" spc="-1" dirty="0">
                <a:solidFill>
                  <a:srgbClr val="000000"/>
                </a:solidFill>
                <a:latin typeface="Arial"/>
                <a:ea typeface="Verdana"/>
              </a:rPr>
              <a:t> </a:t>
            </a:r>
            <a:r>
              <a:rPr lang="pt-BR" sz="3600" b="0" strike="noStrike" spc="-1" dirty="0" err="1">
                <a:solidFill>
                  <a:srgbClr val="000000"/>
                </a:solidFill>
                <a:latin typeface="Arial"/>
                <a:ea typeface="Verdana"/>
              </a:rPr>
              <a:t>texto</a:t>
            </a:r>
            <a:r>
              <a:rPr lang="pt-BR" sz="3600" b="0" strike="noStrike" spc="-1" dirty="0">
                <a:solidFill>
                  <a:srgbClr val="000000"/>
                </a:solidFill>
                <a:latin typeface="Arial"/>
                <a:ea typeface="Verdana"/>
              </a:rPr>
              <a:t> </a:t>
            </a:r>
            <a:r>
              <a:rPr lang="pt-BR" sz="3600" b="0" strike="noStrike" spc="-1" dirty="0" err="1">
                <a:solidFill>
                  <a:srgbClr val="000000"/>
                </a:solidFill>
                <a:latin typeface="Arial"/>
                <a:ea typeface="Verdana"/>
              </a:rPr>
              <a:t>Texto.Texto</a:t>
            </a:r>
            <a:r>
              <a:rPr lang="pt-BR" sz="3600" b="0" strike="noStrike" spc="-1" dirty="0">
                <a:solidFill>
                  <a:srgbClr val="000000"/>
                </a:solidFill>
                <a:latin typeface="Arial"/>
                <a:ea typeface="Verdana"/>
              </a:rPr>
              <a:t> </a:t>
            </a:r>
            <a:r>
              <a:rPr lang="pt-BR" sz="3600" b="0" strike="noStrike" spc="-1" dirty="0" err="1">
                <a:solidFill>
                  <a:srgbClr val="000000"/>
                </a:solidFill>
                <a:latin typeface="Arial"/>
                <a:ea typeface="Verdana"/>
              </a:rPr>
              <a:t>Texto.Texto</a:t>
            </a:r>
            <a:r>
              <a:rPr lang="pt-BR" sz="3600" b="0" strike="noStrike" spc="-1" dirty="0">
                <a:solidFill>
                  <a:srgbClr val="000000"/>
                </a:solidFill>
                <a:latin typeface="Arial"/>
                <a:ea typeface="Verdana"/>
              </a:rPr>
              <a:t> texto </a:t>
            </a:r>
            <a:r>
              <a:rPr lang="pt-BR" sz="3600" b="0" strike="noStrike" spc="-1" dirty="0" err="1">
                <a:solidFill>
                  <a:srgbClr val="000000"/>
                </a:solidFill>
                <a:latin typeface="Arial"/>
                <a:ea typeface="Verdana"/>
              </a:rPr>
              <a:t>texto</a:t>
            </a:r>
            <a:r>
              <a:rPr lang="pt-BR" sz="3600" b="0" strike="noStrike" spc="-1" dirty="0">
                <a:solidFill>
                  <a:srgbClr val="000000"/>
                </a:solidFill>
                <a:latin typeface="Arial"/>
                <a:ea typeface="Verdana"/>
              </a:rPr>
              <a:t> </a:t>
            </a:r>
            <a:r>
              <a:rPr lang="pt-BR" sz="3600" b="0" strike="noStrike" spc="-1" dirty="0" err="1">
                <a:solidFill>
                  <a:srgbClr val="000000"/>
                </a:solidFill>
                <a:latin typeface="Arial"/>
                <a:ea typeface="Verdana"/>
              </a:rPr>
              <a:t>texto</a:t>
            </a:r>
            <a:r>
              <a:rPr lang="pt-BR" sz="3600" b="0" strike="noStrike" spc="-1" dirty="0">
                <a:solidFill>
                  <a:srgbClr val="000000"/>
                </a:solidFill>
                <a:latin typeface="Arial"/>
                <a:ea typeface="Verdana"/>
              </a:rPr>
              <a:t> </a:t>
            </a:r>
            <a:r>
              <a:rPr lang="pt-BR" sz="3600" b="0" strike="noStrike" spc="-1" dirty="0" err="1">
                <a:solidFill>
                  <a:srgbClr val="000000"/>
                </a:solidFill>
                <a:latin typeface="Arial"/>
                <a:ea typeface="Verdana"/>
              </a:rPr>
              <a:t>Texto</a:t>
            </a:r>
            <a:r>
              <a:rPr lang="pt-BR" sz="3600" b="0" strike="noStrike" spc="-1" dirty="0">
                <a:solidFill>
                  <a:srgbClr val="000000"/>
                </a:solidFill>
                <a:latin typeface="Arial"/>
                <a:ea typeface="Verdana"/>
              </a:rPr>
              <a:t> </a:t>
            </a:r>
            <a:r>
              <a:rPr lang="pt-BR" sz="3600" b="0" strike="noStrike" spc="-1" dirty="0" err="1">
                <a:solidFill>
                  <a:srgbClr val="000000"/>
                </a:solidFill>
                <a:latin typeface="Arial"/>
                <a:ea typeface="Verdana"/>
              </a:rPr>
              <a:t>texto</a:t>
            </a:r>
            <a:r>
              <a:rPr lang="pt-BR" sz="3600" b="0" strike="noStrike" spc="-1" dirty="0">
                <a:solidFill>
                  <a:srgbClr val="000000"/>
                </a:solidFill>
                <a:latin typeface="Arial"/>
                <a:ea typeface="Verdana"/>
              </a:rPr>
              <a:t> </a:t>
            </a:r>
            <a:r>
              <a:rPr lang="pt-BR" sz="3600" b="0" strike="noStrike" spc="-1" dirty="0" err="1">
                <a:solidFill>
                  <a:srgbClr val="000000"/>
                </a:solidFill>
                <a:latin typeface="Arial"/>
                <a:ea typeface="Verdana"/>
              </a:rPr>
              <a:t>texto</a:t>
            </a:r>
            <a:r>
              <a:rPr lang="pt-BR" sz="3600" b="0" strike="noStrike" spc="-1" dirty="0">
                <a:solidFill>
                  <a:srgbClr val="000000"/>
                </a:solidFill>
                <a:latin typeface="Arial"/>
                <a:ea typeface="Verdana"/>
              </a:rPr>
              <a:t> </a:t>
            </a:r>
            <a:r>
              <a:rPr lang="pt-BR" sz="3600" b="0" strike="noStrike" spc="-1" dirty="0" err="1">
                <a:solidFill>
                  <a:srgbClr val="000000"/>
                </a:solidFill>
                <a:latin typeface="Arial"/>
                <a:ea typeface="Verdana"/>
              </a:rPr>
              <a:t>texto</a:t>
            </a:r>
            <a:r>
              <a:rPr lang="pt-BR" sz="3600" b="0" strike="noStrike" spc="-1" dirty="0">
                <a:solidFill>
                  <a:srgbClr val="000000"/>
                </a:solidFill>
                <a:latin typeface="Arial"/>
                <a:ea typeface="Verdana"/>
              </a:rPr>
              <a:t> </a:t>
            </a:r>
            <a:r>
              <a:rPr lang="pt-BR" sz="3600" b="0" strike="noStrike" spc="-1" dirty="0" err="1">
                <a:solidFill>
                  <a:srgbClr val="000000"/>
                </a:solidFill>
                <a:latin typeface="Arial"/>
                <a:ea typeface="Verdana"/>
              </a:rPr>
              <a:t>Texto</a:t>
            </a:r>
            <a:r>
              <a:rPr lang="pt-BR" sz="3600" b="0" strike="noStrike" spc="-1" dirty="0">
                <a:solidFill>
                  <a:srgbClr val="000000"/>
                </a:solidFill>
                <a:latin typeface="Arial"/>
                <a:ea typeface="Verdana"/>
              </a:rPr>
              <a:t> </a:t>
            </a:r>
            <a:r>
              <a:rPr lang="pt-BR" sz="3600" b="0" strike="noStrike" spc="-1" dirty="0" err="1">
                <a:solidFill>
                  <a:srgbClr val="000000"/>
                </a:solidFill>
                <a:latin typeface="Arial"/>
                <a:ea typeface="Verdana"/>
              </a:rPr>
              <a:t>texto</a:t>
            </a:r>
            <a:r>
              <a:rPr lang="pt-BR" sz="3600" b="0" strike="noStrike" spc="-1" dirty="0">
                <a:solidFill>
                  <a:srgbClr val="000000"/>
                </a:solidFill>
                <a:latin typeface="Arial"/>
                <a:ea typeface="Verdana"/>
              </a:rPr>
              <a:t> </a:t>
            </a:r>
            <a:r>
              <a:rPr lang="pt-BR" sz="3600" b="0" strike="noStrike" spc="-1" dirty="0" err="1">
                <a:solidFill>
                  <a:srgbClr val="000000"/>
                </a:solidFill>
                <a:latin typeface="Arial"/>
                <a:ea typeface="Verdana"/>
              </a:rPr>
              <a:t>texto</a:t>
            </a:r>
            <a:r>
              <a:rPr lang="pt-BR" sz="3600" b="0" strike="noStrike" spc="-1" dirty="0">
                <a:solidFill>
                  <a:srgbClr val="000000"/>
                </a:solidFill>
                <a:latin typeface="Arial"/>
                <a:ea typeface="Verdana"/>
              </a:rPr>
              <a:t> </a:t>
            </a:r>
            <a:r>
              <a:rPr lang="pt-BR" sz="3600" b="0" strike="noStrike" spc="-1" dirty="0" err="1">
                <a:solidFill>
                  <a:srgbClr val="000000"/>
                </a:solidFill>
                <a:latin typeface="Arial"/>
                <a:ea typeface="Verdana"/>
              </a:rPr>
              <a:t>texto</a:t>
            </a:r>
            <a:r>
              <a:rPr lang="pt-BR" sz="3600" b="0" strike="noStrike" spc="-1" dirty="0">
                <a:solidFill>
                  <a:srgbClr val="000000"/>
                </a:solidFill>
                <a:latin typeface="Arial"/>
                <a:ea typeface="Verdana"/>
              </a:rPr>
              <a:t> </a:t>
            </a:r>
            <a:r>
              <a:rPr lang="pt-BR" sz="3600" b="0" strike="noStrike" spc="-1" dirty="0" err="1">
                <a:solidFill>
                  <a:srgbClr val="000000"/>
                </a:solidFill>
                <a:latin typeface="Arial"/>
                <a:ea typeface="Verdana"/>
              </a:rPr>
              <a:t>Texto</a:t>
            </a:r>
            <a:r>
              <a:rPr lang="pt-BR" sz="3600" b="0" strike="noStrike" spc="-1" dirty="0">
                <a:solidFill>
                  <a:srgbClr val="000000"/>
                </a:solidFill>
                <a:latin typeface="Arial"/>
                <a:ea typeface="Verdana"/>
              </a:rPr>
              <a:t> </a:t>
            </a:r>
            <a:r>
              <a:rPr lang="pt-BR" sz="3600" b="0" strike="noStrike" spc="-1" dirty="0" err="1">
                <a:solidFill>
                  <a:srgbClr val="000000"/>
                </a:solidFill>
                <a:latin typeface="Arial"/>
                <a:ea typeface="Verdana"/>
              </a:rPr>
              <a:t>texto</a:t>
            </a:r>
            <a:r>
              <a:rPr lang="pt-BR" sz="3600" b="0" strike="noStrike" spc="-1" dirty="0">
                <a:solidFill>
                  <a:srgbClr val="000000"/>
                </a:solidFill>
                <a:latin typeface="Arial"/>
                <a:ea typeface="Verdana"/>
              </a:rPr>
              <a:t> </a:t>
            </a:r>
            <a:endParaRPr lang="pt-BR" sz="3600" b="0" strike="noStrike" spc="-1" dirty="0">
              <a:solidFill>
                <a:srgbClr val="000000"/>
              </a:solidFill>
              <a:latin typeface="Arial"/>
            </a:endParaRPr>
          </a:p>
          <a:p>
            <a:pPr algn="just" defTabSz="914400">
              <a:lnSpc>
                <a:spcPct val="100000"/>
              </a:lnSpc>
            </a:pPr>
            <a:endParaRPr lang="pt-BR" sz="3200" b="0" strike="noStrike" spc="-1" dirty="0">
              <a:solidFill>
                <a:srgbClr val="000000"/>
              </a:solidFill>
              <a:latin typeface="Arial"/>
            </a:endParaRPr>
          </a:p>
          <a:p>
            <a:pPr algn="just" defTabSz="914400">
              <a:lnSpc>
                <a:spcPct val="100000"/>
              </a:lnSpc>
            </a:pPr>
            <a:endParaRPr lang="pt-BR" sz="2800" b="0" strike="noStrike" spc="-1" dirty="0">
              <a:solidFill>
                <a:srgbClr val="000000"/>
              </a:solidFill>
              <a:latin typeface="Arial"/>
            </a:endParaRPr>
          </a:p>
          <a:p>
            <a:pPr algn="just" defTabSz="914400">
              <a:lnSpc>
                <a:spcPct val="100000"/>
              </a:lnSpc>
            </a:pPr>
            <a:endParaRPr lang="pt-BR" sz="3200" b="0" strike="noStrike" spc="-1" dirty="0">
              <a:solidFill>
                <a:srgbClr val="000000"/>
              </a:solidFill>
              <a:latin typeface="Arial"/>
            </a:endParaRPr>
          </a:p>
        </p:txBody>
      </p:sp>
      <p:pic>
        <p:nvPicPr>
          <p:cNvPr id="70" name="Imagem 69"/>
          <p:cNvPicPr/>
          <p:nvPr/>
        </p:nvPicPr>
        <p:blipFill>
          <a:blip r:embed="rId2"/>
          <a:stretch/>
        </p:blipFill>
        <p:spPr>
          <a:xfrm>
            <a:off x="4320" y="-52560"/>
            <a:ext cx="28799280" cy="6474600"/>
          </a:xfrm>
          <a:prstGeom prst="rect">
            <a:avLst/>
          </a:prstGeom>
          <a:ln w="0">
            <a:noFill/>
          </a:ln>
        </p:spPr>
      </p:pic>
      <p:pic>
        <p:nvPicPr>
          <p:cNvPr id="71" name="Imagem 70"/>
          <p:cNvPicPr/>
          <p:nvPr/>
        </p:nvPicPr>
        <p:blipFill>
          <a:blip r:embed="rId3"/>
          <a:stretch/>
        </p:blipFill>
        <p:spPr>
          <a:xfrm>
            <a:off x="360000" y="39379680"/>
            <a:ext cx="28075680" cy="3825720"/>
          </a:xfrm>
          <a:prstGeom prst="rect">
            <a:avLst/>
          </a:prstGeom>
          <a:ln w="0">
            <a:noFill/>
          </a:ln>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shade val="51000"/>
              </a:schemeClr>
            </a:gs>
            <a:gs pos="80000">
              <a:schemeClr val="phClr">
                <a:shade val="93000"/>
              </a:schemeClr>
            </a:gs>
            <a:gs pos="100000">
              <a:schemeClr val="phClr">
                <a:shade val="94000"/>
              </a:schemeClr>
            </a:gs>
          </a:gsLst>
          <a:lin ang="16200000" scaled="0"/>
          <a:tileRect/>
        </a:gradFill>
      </a:fillStyleLst>
      <a:lnStyleLst>
        <a:ln w="9525" cap="flat" cmpd="sng" algn="ctr">
          <a:prstDash val="solid"/>
          <a:miter/>
        </a:ln>
        <a:ln w="25400" cap="flat" cmpd="sng" algn="ctr">
          <a:prstDash val="solid"/>
          <a:miter/>
        </a:ln>
        <a:ln w="38100" cap="flat" cmpd="sng" algn="ctr">
          <a:prstDash val="solid"/>
          <a:miter/>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10.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shade val="51000"/>
              </a:schemeClr>
            </a:gs>
            <a:gs pos="80000">
              <a:schemeClr val="phClr">
                <a:shade val="93000"/>
              </a:schemeClr>
            </a:gs>
            <a:gs pos="100000">
              <a:schemeClr val="phClr">
                <a:shade val="94000"/>
              </a:schemeClr>
            </a:gs>
          </a:gsLst>
          <a:lin ang="16200000" scaled="0"/>
          <a:tileRect/>
        </a:gradFill>
      </a:fillStyleLst>
      <a:lnStyleLst>
        <a:ln w="9525" cap="flat" cmpd="sng" algn="ctr">
          <a:prstDash val="solid"/>
          <a:miter/>
        </a:ln>
        <a:ln w="25400" cap="flat" cmpd="sng" algn="ctr">
          <a:prstDash val="solid"/>
          <a:miter/>
        </a:ln>
        <a:ln w="38100" cap="flat" cmpd="sng" algn="ctr">
          <a:prstDash val="solid"/>
          <a:miter/>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1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shade val="51000"/>
              </a:schemeClr>
            </a:gs>
            <a:gs pos="80000">
              <a:schemeClr val="phClr">
                <a:shade val="93000"/>
              </a:schemeClr>
            </a:gs>
            <a:gs pos="100000">
              <a:schemeClr val="phClr">
                <a:shade val="94000"/>
              </a:schemeClr>
            </a:gs>
          </a:gsLst>
          <a:lin ang="16200000" scaled="0"/>
          <a:tileRect/>
        </a:gradFill>
      </a:fillStyleLst>
      <a:lnStyleLst>
        <a:ln w="9525" cap="flat" cmpd="sng" algn="ctr">
          <a:prstDash val="solid"/>
          <a:miter/>
        </a:ln>
        <a:ln w="25400" cap="flat" cmpd="sng" algn="ctr">
          <a:prstDash val="solid"/>
          <a:miter/>
        </a:ln>
        <a:ln w="38100" cap="flat" cmpd="sng" algn="ctr">
          <a:prstDash val="solid"/>
          <a:miter/>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1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shade val="51000"/>
              </a:schemeClr>
            </a:gs>
            <a:gs pos="80000">
              <a:schemeClr val="phClr">
                <a:shade val="93000"/>
              </a:schemeClr>
            </a:gs>
            <a:gs pos="100000">
              <a:schemeClr val="phClr">
                <a:shade val="94000"/>
              </a:schemeClr>
            </a:gs>
          </a:gsLst>
          <a:lin ang="16200000" scaled="0"/>
          <a:tileRect/>
        </a:gradFill>
      </a:fillStyleLst>
      <a:lnStyleLst>
        <a:ln w="9525" cap="flat" cmpd="sng" algn="ctr">
          <a:prstDash val="solid"/>
          <a:miter/>
        </a:ln>
        <a:ln w="25400" cap="flat" cmpd="sng" algn="ctr">
          <a:prstDash val="solid"/>
          <a:miter/>
        </a:ln>
        <a:ln w="38100" cap="flat" cmpd="sng" algn="ctr">
          <a:prstDash val="solid"/>
          <a:miter/>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shade val="51000"/>
              </a:schemeClr>
            </a:gs>
            <a:gs pos="80000">
              <a:schemeClr val="phClr">
                <a:shade val="93000"/>
              </a:schemeClr>
            </a:gs>
            <a:gs pos="100000">
              <a:schemeClr val="phClr">
                <a:shade val="94000"/>
              </a:schemeClr>
            </a:gs>
          </a:gsLst>
          <a:lin ang="16200000" scaled="0"/>
          <a:tileRect/>
        </a:gradFill>
      </a:fillStyleLst>
      <a:lnStyleLst>
        <a:ln w="9525" cap="flat" cmpd="sng" algn="ctr">
          <a:prstDash val="solid"/>
          <a:miter/>
        </a:ln>
        <a:ln w="25400" cap="flat" cmpd="sng" algn="ctr">
          <a:prstDash val="solid"/>
          <a:miter/>
        </a:ln>
        <a:ln w="38100" cap="flat" cmpd="sng" algn="ctr">
          <a:prstDash val="solid"/>
          <a:miter/>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shade val="51000"/>
              </a:schemeClr>
            </a:gs>
            <a:gs pos="80000">
              <a:schemeClr val="phClr">
                <a:shade val="93000"/>
              </a:schemeClr>
            </a:gs>
            <a:gs pos="100000">
              <a:schemeClr val="phClr">
                <a:shade val="94000"/>
              </a:schemeClr>
            </a:gs>
          </a:gsLst>
          <a:lin ang="16200000" scaled="0"/>
          <a:tileRect/>
        </a:gradFill>
      </a:fillStyleLst>
      <a:lnStyleLst>
        <a:ln w="9525" cap="flat" cmpd="sng" algn="ctr">
          <a:prstDash val="solid"/>
          <a:miter/>
        </a:ln>
        <a:ln w="25400" cap="flat" cmpd="sng" algn="ctr">
          <a:prstDash val="solid"/>
          <a:miter/>
        </a:ln>
        <a:ln w="38100" cap="flat" cmpd="sng" algn="ctr">
          <a:prstDash val="solid"/>
          <a:miter/>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4.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shade val="51000"/>
              </a:schemeClr>
            </a:gs>
            <a:gs pos="80000">
              <a:schemeClr val="phClr">
                <a:shade val="93000"/>
              </a:schemeClr>
            </a:gs>
            <a:gs pos="100000">
              <a:schemeClr val="phClr">
                <a:shade val="94000"/>
              </a:schemeClr>
            </a:gs>
          </a:gsLst>
          <a:lin ang="16200000" scaled="0"/>
          <a:tileRect/>
        </a:gradFill>
      </a:fillStyleLst>
      <a:lnStyleLst>
        <a:ln w="9525" cap="flat" cmpd="sng" algn="ctr">
          <a:prstDash val="solid"/>
          <a:miter/>
        </a:ln>
        <a:ln w="25400" cap="flat" cmpd="sng" algn="ctr">
          <a:prstDash val="solid"/>
          <a:miter/>
        </a:ln>
        <a:ln w="38100" cap="flat" cmpd="sng" algn="ctr">
          <a:prstDash val="solid"/>
          <a:miter/>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5.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shade val="51000"/>
              </a:schemeClr>
            </a:gs>
            <a:gs pos="80000">
              <a:schemeClr val="phClr">
                <a:shade val="93000"/>
              </a:schemeClr>
            </a:gs>
            <a:gs pos="100000">
              <a:schemeClr val="phClr">
                <a:shade val="94000"/>
              </a:schemeClr>
            </a:gs>
          </a:gsLst>
          <a:lin ang="16200000" scaled="0"/>
          <a:tileRect/>
        </a:gradFill>
      </a:fillStyleLst>
      <a:lnStyleLst>
        <a:ln w="9525" cap="flat" cmpd="sng" algn="ctr">
          <a:prstDash val="solid"/>
          <a:miter/>
        </a:ln>
        <a:ln w="25400" cap="flat" cmpd="sng" algn="ctr">
          <a:prstDash val="solid"/>
          <a:miter/>
        </a:ln>
        <a:ln w="38100" cap="flat" cmpd="sng" algn="ctr">
          <a:prstDash val="solid"/>
          <a:miter/>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6.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shade val="51000"/>
              </a:schemeClr>
            </a:gs>
            <a:gs pos="80000">
              <a:schemeClr val="phClr">
                <a:shade val="93000"/>
              </a:schemeClr>
            </a:gs>
            <a:gs pos="100000">
              <a:schemeClr val="phClr">
                <a:shade val="94000"/>
              </a:schemeClr>
            </a:gs>
          </a:gsLst>
          <a:lin ang="16200000" scaled="0"/>
          <a:tileRect/>
        </a:gradFill>
      </a:fillStyleLst>
      <a:lnStyleLst>
        <a:ln w="9525" cap="flat" cmpd="sng" algn="ctr">
          <a:prstDash val="solid"/>
          <a:miter/>
        </a:ln>
        <a:ln w="25400" cap="flat" cmpd="sng" algn="ctr">
          <a:prstDash val="solid"/>
          <a:miter/>
        </a:ln>
        <a:ln w="38100" cap="flat" cmpd="sng" algn="ctr">
          <a:prstDash val="solid"/>
          <a:miter/>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7.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shade val="51000"/>
              </a:schemeClr>
            </a:gs>
            <a:gs pos="80000">
              <a:schemeClr val="phClr">
                <a:shade val="93000"/>
              </a:schemeClr>
            </a:gs>
            <a:gs pos="100000">
              <a:schemeClr val="phClr">
                <a:shade val="94000"/>
              </a:schemeClr>
            </a:gs>
          </a:gsLst>
          <a:lin ang="16200000" scaled="0"/>
          <a:tileRect/>
        </a:gradFill>
      </a:fillStyleLst>
      <a:lnStyleLst>
        <a:ln w="9525" cap="flat" cmpd="sng" algn="ctr">
          <a:prstDash val="solid"/>
          <a:miter/>
        </a:ln>
        <a:ln w="25400" cap="flat" cmpd="sng" algn="ctr">
          <a:prstDash val="solid"/>
          <a:miter/>
        </a:ln>
        <a:ln w="38100" cap="flat" cmpd="sng" algn="ctr">
          <a:prstDash val="solid"/>
          <a:miter/>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8.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shade val="51000"/>
              </a:schemeClr>
            </a:gs>
            <a:gs pos="80000">
              <a:schemeClr val="phClr">
                <a:shade val="93000"/>
              </a:schemeClr>
            </a:gs>
            <a:gs pos="100000">
              <a:schemeClr val="phClr">
                <a:shade val="94000"/>
              </a:schemeClr>
            </a:gs>
          </a:gsLst>
          <a:lin ang="16200000" scaled="0"/>
          <a:tileRect/>
        </a:gradFill>
      </a:fillStyleLst>
      <a:lnStyleLst>
        <a:ln w="9525" cap="flat" cmpd="sng" algn="ctr">
          <a:prstDash val="solid"/>
          <a:miter/>
        </a:ln>
        <a:ln w="25400" cap="flat" cmpd="sng" algn="ctr">
          <a:prstDash val="solid"/>
          <a:miter/>
        </a:ln>
        <a:ln w="38100" cap="flat" cmpd="sng" algn="ctr">
          <a:prstDash val="solid"/>
          <a:miter/>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ppt/theme/theme9.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a:fillStyleLst>
        <a:solidFill>
          <a:schemeClr val="phClr"/>
        </a:solidFill>
        <a:gradFill>
          <a:gsLst>
            <a:gs pos="0">
              <a:schemeClr val="phClr">
                <a:tint val="50000"/>
              </a:schemeClr>
            </a:gs>
            <a:gs pos="35000">
              <a:schemeClr val="phClr">
                <a:tint val="37000"/>
              </a:schemeClr>
            </a:gs>
            <a:gs pos="100000">
              <a:schemeClr val="phClr">
                <a:tint val="15000"/>
              </a:schemeClr>
            </a:gs>
          </a:gsLst>
          <a:lin ang="16200000" scaled="1"/>
          <a:tileRect/>
        </a:gradFill>
        <a:gradFill>
          <a:gsLst>
            <a:gs pos="0">
              <a:schemeClr val="phClr">
                <a:shade val="51000"/>
              </a:schemeClr>
            </a:gs>
            <a:gs pos="80000">
              <a:schemeClr val="phClr">
                <a:shade val="93000"/>
              </a:schemeClr>
            </a:gs>
            <a:gs pos="100000">
              <a:schemeClr val="phClr">
                <a:shade val="94000"/>
              </a:schemeClr>
            </a:gs>
          </a:gsLst>
          <a:lin ang="16200000" scaled="0"/>
          <a:tileRect/>
        </a:gradFill>
      </a:fillStyleLst>
      <a:lnStyleLst>
        <a:ln w="9525" cap="flat" cmpd="sng" algn="ctr">
          <a:prstDash val="solid"/>
          <a:miter/>
        </a:ln>
        <a:ln w="25400" cap="flat" cmpd="sng" algn="ctr">
          <a:prstDash val="solid"/>
          <a:miter/>
        </a:ln>
        <a:ln w="38100" cap="flat" cmpd="sng" algn="ctr">
          <a:prstDash val="solid"/>
          <a:miter/>
        </a:ln>
      </a:lnStyleLst>
      <a:effectStyleLst>
        <a:effectStyle>
          <a:effectLst/>
        </a:effectStyle>
        <a:effectStyle>
          <a:effectLst/>
        </a:effectStyle>
        <a:effectStyle>
          <a:effectLst/>
        </a:effectStyle>
      </a:effectStyleLst>
      <a:bgFillStyleLst>
        <a:solidFill>
          <a:schemeClr val="phClr"/>
        </a:solidFill>
        <a:gradFill>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tileRect/>
        </a:gradFill>
        <a:gradFill>
          <a:gsLst>
            <a:gs pos="0">
              <a:schemeClr val="phClr">
                <a:tint val="80000"/>
              </a:schemeClr>
            </a:gs>
            <a:gs pos="100000">
              <a:schemeClr val="phClr">
                <a:shade val="30000"/>
              </a:schemeClr>
            </a:gs>
          </a:gsLst>
          <a:path path="circle">
            <a:fillToRect l="50000" t="50000" r="50000" b="50000"/>
          </a:path>
          <a:tileRect/>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408</TotalTime>
  <Words>600</Words>
  <Application>Microsoft Office PowerPoint</Application>
  <PresentationFormat>Personalizar</PresentationFormat>
  <Paragraphs>34</Paragraphs>
  <Slides>1</Slides>
  <Notes>0</Notes>
  <HiddenSlides>0</HiddenSlides>
  <MMClips>0</MMClips>
  <ScaleCrop>false</ScaleCrop>
  <HeadingPairs>
    <vt:vector size="6" baseType="variant">
      <vt:variant>
        <vt:lpstr>Fontes usadas</vt:lpstr>
      </vt:variant>
      <vt:variant>
        <vt:i4>5</vt:i4>
      </vt:variant>
      <vt:variant>
        <vt:lpstr>Tema</vt:lpstr>
      </vt:variant>
      <vt:variant>
        <vt:i4>12</vt:i4>
      </vt:variant>
      <vt:variant>
        <vt:lpstr>Títulos de slides</vt:lpstr>
      </vt:variant>
      <vt:variant>
        <vt:i4>1</vt:i4>
      </vt:variant>
    </vt:vector>
  </HeadingPairs>
  <TitlesOfParts>
    <vt:vector size="18" baseType="lpstr">
      <vt:lpstr>Arial</vt:lpstr>
      <vt:lpstr>DejaVu Sans</vt:lpstr>
      <vt:lpstr>Symbol</vt:lpstr>
      <vt:lpstr>Verdana</vt:lpstr>
      <vt:lpstr>Wingdings</vt:lpstr>
      <vt:lpstr>Office Theme</vt:lpstr>
      <vt:lpstr>Office Theme</vt:lpstr>
      <vt:lpstr>Office Theme</vt:lpstr>
      <vt:lpstr>Office Theme</vt:lpstr>
      <vt:lpstr>Office Theme</vt:lpstr>
      <vt:lpstr>Office Theme</vt:lpstr>
      <vt:lpstr>Office Theme</vt:lpstr>
      <vt:lpstr>Office Theme</vt:lpstr>
      <vt:lpstr>Office Theme</vt:lpstr>
      <vt:lpstr>Office Theme</vt:lpstr>
      <vt:lpstr>Office Theme</vt:lpstr>
      <vt:lpstr>Office Theme</vt:lpstr>
      <vt:lpstr>Apresentação do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subject/>
  <dc:creator>Usuário do Windows</dc:creator>
  <dc:description/>
  <cp:lastModifiedBy>visitante</cp:lastModifiedBy>
  <cp:revision>50</cp:revision>
  <dcterms:created xsi:type="dcterms:W3CDTF">2018-08-01T22:33:10Z</dcterms:created>
  <dcterms:modified xsi:type="dcterms:W3CDTF">2025-02-13T17:27:23Z</dcterms:modified>
  <dc:language>pt-BR</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HiddenSlides">
    <vt:i4>0</vt:i4>
  </property>
  <property fmtid="{D5CDD505-2E9C-101B-9397-08002B2CF9AE}" pid="3" name="HyperlinksChanged">
    <vt:bool>false</vt:bool>
  </property>
  <property fmtid="{D5CDD505-2E9C-101B-9397-08002B2CF9AE}" pid="4" name="LinksUpToDate">
    <vt:bool>false</vt:bool>
  </property>
  <property fmtid="{D5CDD505-2E9C-101B-9397-08002B2CF9AE}" pid="5" name="MMClips">
    <vt:i4>0</vt:i4>
  </property>
  <property fmtid="{D5CDD505-2E9C-101B-9397-08002B2CF9AE}" pid="6" name="Notes">
    <vt:i4>0</vt:i4>
  </property>
  <property fmtid="{D5CDD505-2E9C-101B-9397-08002B2CF9AE}" pid="7" name="PresentationFormat">
    <vt:lpwstr>Personalizar</vt:lpwstr>
  </property>
  <property fmtid="{D5CDD505-2E9C-101B-9397-08002B2CF9AE}" pid="8" name="ScaleCrop">
    <vt:bool>false</vt:bool>
  </property>
  <property fmtid="{D5CDD505-2E9C-101B-9397-08002B2CF9AE}" pid="9" name="ShareDoc">
    <vt:bool>false</vt:bool>
  </property>
  <property fmtid="{D5CDD505-2E9C-101B-9397-08002B2CF9AE}" pid="10" name="Slides">
    <vt:i4>1</vt:i4>
  </property>
</Properties>
</file>